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7" r:id="rId2"/>
    <p:sldId id="284" r:id="rId3"/>
    <p:sldId id="285" r:id="rId4"/>
    <p:sldId id="286" r:id="rId5"/>
    <p:sldId id="291" r:id="rId6"/>
    <p:sldId id="288" r:id="rId7"/>
    <p:sldId id="289" r:id="rId8"/>
    <p:sldId id="290" r:id="rId9"/>
    <p:sldId id="279" r:id="rId10"/>
    <p:sldId id="280" r:id="rId11"/>
    <p:sldId id="283" r:id="rId12"/>
    <p:sldId id="281" r:id="rId13"/>
    <p:sldId id="287" r:id="rId14"/>
    <p:sldId id="292" r:id="rId15"/>
    <p:sldId id="294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FFD09-B47D-4C2F-9087-DE38C76B2B1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F4A3E7-65CF-43CA-B8C0-DB935CF092D8}">
      <dgm:prSet phldrT="[Text]"/>
      <dgm:spPr>
        <a:solidFill>
          <a:srgbClr val="99CC00"/>
        </a:solidFill>
        <a:ln cmpd="dbl"/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Tại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sao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giáo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dục</a:t>
          </a:r>
          <a:r>
            <a:rPr lang="en-US" dirty="0" smtClean="0">
              <a:solidFill>
                <a:schemeClr val="tx1"/>
              </a:solidFill>
            </a:rPr>
            <a:t> cha </a:t>
          </a:r>
          <a:r>
            <a:rPr lang="en-US" dirty="0" err="1" smtClean="0">
              <a:solidFill>
                <a:schemeClr val="tx1"/>
              </a:solidFill>
            </a:rPr>
            <a:t>mẹ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lại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quan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trọng</a:t>
          </a:r>
          <a:r>
            <a:rPr lang="en-US" dirty="0" smtClean="0">
              <a:solidFill>
                <a:schemeClr val="tx1"/>
              </a:solidFill>
            </a:rPr>
            <a:t>?</a:t>
          </a:r>
        </a:p>
      </dgm:t>
    </dgm:pt>
    <dgm:pt modelId="{538FB13B-4CEE-4B87-BA92-8D56AD083680}" type="parTrans" cxnId="{6AE81390-9265-4A00-AD40-B5C0AD187F6B}">
      <dgm:prSet/>
      <dgm:spPr/>
      <dgm:t>
        <a:bodyPr/>
        <a:lstStyle/>
        <a:p>
          <a:endParaRPr lang="en-US"/>
        </a:p>
      </dgm:t>
    </dgm:pt>
    <dgm:pt modelId="{D13D975B-D4F6-4BE2-A88B-4F1319573311}" type="sibTrans" cxnId="{6AE81390-9265-4A00-AD40-B5C0AD187F6B}">
      <dgm:prSet/>
      <dgm:spPr/>
      <dgm:t>
        <a:bodyPr/>
        <a:lstStyle/>
        <a:p>
          <a:endParaRPr lang="en-US"/>
        </a:p>
      </dgm:t>
    </dgm:pt>
    <dgm:pt modelId="{7846079F-676A-4550-914B-10C3137DE627}">
      <dgm:prSet phldrT="[Text]"/>
      <dgm:spPr>
        <a:solidFill>
          <a:srgbClr val="FFCC99"/>
        </a:solidFill>
        <a:ln cmpd="dbl"/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Các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hành</a:t>
          </a:r>
          <a:r>
            <a:rPr lang="en-US" dirty="0" smtClean="0">
              <a:solidFill>
                <a:schemeClr val="tx1"/>
              </a:solidFill>
            </a:rPr>
            <a:t> vi cha </a:t>
          </a:r>
          <a:r>
            <a:rPr lang="en-US" dirty="0" err="1" smtClean="0">
              <a:solidFill>
                <a:schemeClr val="tx1"/>
              </a:solidFill>
            </a:rPr>
            <a:t>mẹ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cần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thực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hiện</a:t>
          </a:r>
          <a:r>
            <a:rPr lang="en-US" dirty="0" smtClean="0">
              <a:solidFill>
                <a:schemeClr val="tx1"/>
              </a:solidFill>
            </a:rPr>
            <a:t>  </a:t>
          </a:r>
          <a:r>
            <a:rPr lang="en-US" dirty="0" err="1" smtClean="0">
              <a:solidFill>
                <a:schemeClr val="tx1"/>
              </a:solidFill>
            </a:rPr>
            <a:t>trong</a:t>
          </a:r>
          <a:r>
            <a:rPr lang="en-US" dirty="0" smtClean="0">
              <a:solidFill>
                <a:schemeClr val="tx1"/>
              </a:solidFill>
            </a:rPr>
            <a:t> CS &amp; PTTT</a:t>
          </a:r>
        </a:p>
      </dgm:t>
    </dgm:pt>
    <dgm:pt modelId="{C30E149F-1E39-4E7B-8E97-3347D6895C29}" type="parTrans" cxnId="{16B83AB3-7F58-41A2-B47D-2321F04F2A88}">
      <dgm:prSet/>
      <dgm:spPr/>
      <dgm:t>
        <a:bodyPr/>
        <a:lstStyle/>
        <a:p>
          <a:endParaRPr lang="en-US"/>
        </a:p>
      </dgm:t>
    </dgm:pt>
    <dgm:pt modelId="{F6DD2E01-C981-4D2C-87A2-1E699308E3BD}" type="sibTrans" cxnId="{16B83AB3-7F58-41A2-B47D-2321F04F2A88}">
      <dgm:prSet/>
      <dgm:spPr/>
      <dgm:t>
        <a:bodyPr/>
        <a:lstStyle/>
        <a:p>
          <a:endParaRPr lang="en-US"/>
        </a:p>
      </dgm:t>
    </dgm:pt>
    <dgm:pt modelId="{67A16610-264B-42CC-BBA1-A39E29AC05DD}" type="pres">
      <dgm:prSet presAssocID="{F5EFFD09-B47D-4C2F-9087-DE38C76B2B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4F7BC0-81CA-4A4E-B137-9B53C8CAC542}" type="pres">
      <dgm:prSet presAssocID="{4AF4A3E7-65CF-43CA-B8C0-DB935CF092D8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9CAE2-4BC9-4142-A34C-0E8FF2EF39F8}" type="pres">
      <dgm:prSet presAssocID="{D13D975B-D4F6-4BE2-A88B-4F1319573311}" presName="space" presStyleCnt="0"/>
      <dgm:spPr/>
    </dgm:pt>
    <dgm:pt modelId="{E5D47237-4F53-402E-B6AC-DF655957F85B}" type="pres">
      <dgm:prSet presAssocID="{7846079F-676A-4550-914B-10C3137DE627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78E308-3542-442F-8897-5B7076A19630}" type="presOf" srcId="{7846079F-676A-4550-914B-10C3137DE627}" destId="{E5D47237-4F53-402E-B6AC-DF655957F85B}" srcOrd="0" destOrd="0" presId="urn:microsoft.com/office/officeart/2005/8/layout/venn3"/>
    <dgm:cxn modelId="{E2E79838-B757-45B0-8A8C-F665CF17B2EC}" type="presOf" srcId="{4AF4A3E7-65CF-43CA-B8C0-DB935CF092D8}" destId="{604F7BC0-81CA-4A4E-B137-9B53C8CAC542}" srcOrd="0" destOrd="0" presId="urn:microsoft.com/office/officeart/2005/8/layout/venn3"/>
    <dgm:cxn modelId="{87A68232-BBCD-4E4D-8480-36D2187195B2}" type="presOf" srcId="{F5EFFD09-B47D-4C2F-9087-DE38C76B2B14}" destId="{67A16610-264B-42CC-BBA1-A39E29AC05DD}" srcOrd="0" destOrd="0" presId="urn:microsoft.com/office/officeart/2005/8/layout/venn3"/>
    <dgm:cxn modelId="{16B83AB3-7F58-41A2-B47D-2321F04F2A88}" srcId="{F5EFFD09-B47D-4C2F-9087-DE38C76B2B14}" destId="{7846079F-676A-4550-914B-10C3137DE627}" srcOrd="1" destOrd="0" parTransId="{C30E149F-1E39-4E7B-8E97-3347D6895C29}" sibTransId="{F6DD2E01-C981-4D2C-87A2-1E699308E3BD}"/>
    <dgm:cxn modelId="{6AE81390-9265-4A00-AD40-B5C0AD187F6B}" srcId="{F5EFFD09-B47D-4C2F-9087-DE38C76B2B14}" destId="{4AF4A3E7-65CF-43CA-B8C0-DB935CF092D8}" srcOrd="0" destOrd="0" parTransId="{538FB13B-4CEE-4B87-BA92-8D56AD083680}" sibTransId="{D13D975B-D4F6-4BE2-A88B-4F1319573311}"/>
    <dgm:cxn modelId="{EEB9291D-E79F-40A1-A96A-B883625832E8}" type="presParOf" srcId="{67A16610-264B-42CC-BBA1-A39E29AC05DD}" destId="{604F7BC0-81CA-4A4E-B137-9B53C8CAC542}" srcOrd="0" destOrd="0" presId="urn:microsoft.com/office/officeart/2005/8/layout/venn3"/>
    <dgm:cxn modelId="{1E17A8E3-83BF-40C5-9CD1-BAF99D7B4238}" type="presParOf" srcId="{67A16610-264B-42CC-BBA1-A39E29AC05DD}" destId="{0EA9CAE2-4BC9-4142-A34C-0E8FF2EF39F8}" srcOrd="1" destOrd="0" presId="urn:microsoft.com/office/officeart/2005/8/layout/venn3"/>
    <dgm:cxn modelId="{9244085B-6FDA-40D7-8CC1-EE9E26AA972B}" type="presParOf" srcId="{67A16610-264B-42CC-BBA1-A39E29AC05DD}" destId="{E5D47237-4F53-402E-B6AC-DF655957F85B}" srcOrd="2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F1C920-5546-415A-8713-87BDB8D6592D}" type="doc">
      <dgm:prSet loTypeId="urn:diagrams.loki3.com/TabbedArc+Icon" loCatId="officeonline" qsTypeId="urn:microsoft.com/office/officeart/2005/8/quickstyle/simple1" qsCatId="simple" csTypeId="urn:microsoft.com/office/officeart/2005/8/colors/accent1_2" csCatId="accent1" phldr="1"/>
      <dgm:spPr/>
    </dgm:pt>
    <dgm:pt modelId="{7E2CF307-46E9-4F8B-B326-B849271E174D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Cha </a:t>
          </a:r>
          <a:r>
            <a:rPr lang="en-US" dirty="0" err="1" smtClean="0">
              <a:solidFill>
                <a:schemeClr val="tx1"/>
              </a:solidFill>
            </a:rPr>
            <a:t>mẹ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cần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những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gì</a:t>
          </a:r>
          <a:r>
            <a:rPr lang="en-US" dirty="0" smtClean="0">
              <a:solidFill>
                <a:schemeClr val="tx1"/>
              </a:solidFill>
            </a:rPr>
            <a:t>?</a:t>
          </a:r>
          <a:endParaRPr lang="en-US" dirty="0">
            <a:solidFill>
              <a:schemeClr val="tx1"/>
            </a:solidFill>
          </a:endParaRPr>
        </a:p>
      </dgm:t>
    </dgm:pt>
    <dgm:pt modelId="{58A246F7-05E0-47B1-93C7-928AEB983583}" type="parTrans" cxnId="{49B17A3A-8423-4D4E-AADF-55575BCCBCF3}">
      <dgm:prSet/>
      <dgm:spPr/>
      <dgm:t>
        <a:bodyPr/>
        <a:lstStyle/>
        <a:p>
          <a:endParaRPr lang="en-US"/>
        </a:p>
      </dgm:t>
    </dgm:pt>
    <dgm:pt modelId="{D31F98F1-B9E4-454C-9A72-FD0CE59C3233}" type="sibTrans" cxnId="{49B17A3A-8423-4D4E-AADF-55575BCCBCF3}">
      <dgm:prSet/>
      <dgm:spPr/>
      <dgm:t>
        <a:bodyPr/>
        <a:lstStyle/>
        <a:p>
          <a:endParaRPr lang="en-US"/>
        </a:p>
      </dgm:t>
    </dgm:pt>
    <dgm:pt modelId="{EA54FD32-2DBC-4EA9-8E12-AB65C888C7A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Cách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thức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xây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dựng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năng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lực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cho</a:t>
          </a:r>
          <a:r>
            <a:rPr lang="en-US" dirty="0" smtClean="0">
              <a:solidFill>
                <a:schemeClr val="tx1"/>
              </a:solidFill>
            </a:rPr>
            <a:t> cha </a:t>
          </a:r>
          <a:r>
            <a:rPr lang="en-US" dirty="0" err="1" smtClean="0">
              <a:solidFill>
                <a:schemeClr val="tx1"/>
              </a:solidFill>
            </a:rPr>
            <a:t>mẹ</a:t>
          </a:r>
          <a:endParaRPr lang="en-US" b="0" dirty="0">
            <a:solidFill>
              <a:schemeClr val="tx1"/>
            </a:solidFill>
          </a:endParaRPr>
        </a:p>
      </dgm:t>
    </dgm:pt>
    <dgm:pt modelId="{FA81DB7F-5EA7-4C14-A156-E5B69A287345}" type="parTrans" cxnId="{8F4C546B-69ED-4D83-811A-C51EB8A89904}">
      <dgm:prSet/>
      <dgm:spPr/>
      <dgm:t>
        <a:bodyPr/>
        <a:lstStyle/>
        <a:p>
          <a:endParaRPr lang="en-US"/>
        </a:p>
      </dgm:t>
    </dgm:pt>
    <dgm:pt modelId="{75115850-A190-4C92-992A-C30854E43A06}" type="sibTrans" cxnId="{8F4C546B-69ED-4D83-811A-C51EB8A89904}">
      <dgm:prSet/>
      <dgm:spPr/>
      <dgm:t>
        <a:bodyPr/>
        <a:lstStyle/>
        <a:p>
          <a:endParaRPr lang="en-US"/>
        </a:p>
      </dgm:t>
    </dgm:pt>
    <dgm:pt modelId="{0628D801-DDCA-4A1F-AE64-F8878E0FE069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Các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nội</a:t>
          </a:r>
          <a:r>
            <a:rPr lang="en-US" dirty="0" smtClean="0">
              <a:solidFill>
                <a:schemeClr val="tx1"/>
              </a:solidFill>
            </a:rPr>
            <a:t> dung </a:t>
          </a:r>
          <a:r>
            <a:rPr lang="en-US" dirty="0" err="1" smtClean="0">
              <a:solidFill>
                <a:schemeClr val="tx1"/>
              </a:solidFill>
            </a:rPr>
            <a:t>giáo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dục</a:t>
          </a:r>
          <a:r>
            <a:rPr lang="en-US" dirty="0" smtClean="0">
              <a:solidFill>
                <a:schemeClr val="tx1"/>
              </a:solidFill>
            </a:rPr>
            <a:t> cha </a:t>
          </a:r>
          <a:r>
            <a:rPr lang="en-US" dirty="0" err="1" smtClean="0">
              <a:solidFill>
                <a:schemeClr val="tx1"/>
              </a:solidFill>
            </a:rPr>
            <a:t>mẹ</a:t>
          </a:r>
          <a:endParaRPr lang="en-US" b="0" dirty="0">
            <a:solidFill>
              <a:schemeClr val="tx1"/>
            </a:solidFill>
          </a:endParaRPr>
        </a:p>
      </dgm:t>
    </dgm:pt>
    <dgm:pt modelId="{649FC6F5-AAE8-44D1-8906-8E23BFF3E0C0}" type="parTrans" cxnId="{3841040F-31BC-4C84-A107-7BE1296F55DF}">
      <dgm:prSet/>
      <dgm:spPr/>
      <dgm:t>
        <a:bodyPr/>
        <a:lstStyle/>
        <a:p>
          <a:endParaRPr lang="en-US"/>
        </a:p>
      </dgm:t>
    </dgm:pt>
    <dgm:pt modelId="{6784873D-A10A-4F56-8F96-325384742F21}" type="sibTrans" cxnId="{3841040F-31BC-4C84-A107-7BE1296F55DF}">
      <dgm:prSet/>
      <dgm:spPr/>
      <dgm:t>
        <a:bodyPr/>
        <a:lstStyle/>
        <a:p>
          <a:endParaRPr lang="en-US"/>
        </a:p>
      </dgm:t>
    </dgm:pt>
    <dgm:pt modelId="{C8597691-C85F-4503-BD79-A14819D0820E}" type="pres">
      <dgm:prSet presAssocID="{C9F1C920-5546-415A-8713-87BDB8D6592D}" presName="Name0" presStyleCnt="0">
        <dgm:presLayoutVars>
          <dgm:dir/>
          <dgm:resizeHandles val="exact"/>
        </dgm:presLayoutVars>
      </dgm:prSet>
      <dgm:spPr/>
    </dgm:pt>
    <dgm:pt modelId="{C4446521-432F-4507-8FCF-3BC6DA69A41D}" type="pres">
      <dgm:prSet presAssocID="{7E2CF307-46E9-4F8B-B326-B849271E174D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E4979-B386-4CFF-9E4F-732A52E4692C}" type="pres">
      <dgm:prSet presAssocID="{EA54FD32-2DBC-4EA9-8E12-AB65C888C7A6}" presName="twoplus" presStyleLbl="node1" presStyleIdx="1" presStyleCnt="3" custRadScaleRad="104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06255-B5FA-466A-A171-8779C01695FA}" type="pres">
      <dgm:prSet presAssocID="{0628D801-DDCA-4A1F-AE64-F8878E0FE069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4C546B-69ED-4D83-811A-C51EB8A89904}" srcId="{C9F1C920-5546-415A-8713-87BDB8D6592D}" destId="{EA54FD32-2DBC-4EA9-8E12-AB65C888C7A6}" srcOrd="1" destOrd="0" parTransId="{FA81DB7F-5EA7-4C14-A156-E5B69A287345}" sibTransId="{75115850-A190-4C92-992A-C30854E43A06}"/>
    <dgm:cxn modelId="{3841040F-31BC-4C84-A107-7BE1296F55DF}" srcId="{C9F1C920-5546-415A-8713-87BDB8D6592D}" destId="{0628D801-DDCA-4A1F-AE64-F8878E0FE069}" srcOrd="2" destOrd="0" parTransId="{649FC6F5-AAE8-44D1-8906-8E23BFF3E0C0}" sibTransId="{6784873D-A10A-4F56-8F96-325384742F21}"/>
    <dgm:cxn modelId="{CF0EE4E9-8EF1-4FFD-82D3-C3E529E8929E}" type="presOf" srcId="{C9F1C920-5546-415A-8713-87BDB8D6592D}" destId="{C8597691-C85F-4503-BD79-A14819D0820E}" srcOrd="0" destOrd="0" presId="urn:diagrams.loki3.com/TabbedArc+Icon"/>
    <dgm:cxn modelId="{49B17A3A-8423-4D4E-AADF-55575BCCBCF3}" srcId="{C9F1C920-5546-415A-8713-87BDB8D6592D}" destId="{7E2CF307-46E9-4F8B-B326-B849271E174D}" srcOrd="0" destOrd="0" parTransId="{58A246F7-05E0-47B1-93C7-928AEB983583}" sibTransId="{D31F98F1-B9E4-454C-9A72-FD0CE59C3233}"/>
    <dgm:cxn modelId="{689ABCC6-B8B4-43DC-9E20-4DB659BF7AF4}" type="presOf" srcId="{0628D801-DDCA-4A1F-AE64-F8878E0FE069}" destId="{CF306255-B5FA-466A-A171-8779C01695FA}" srcOrd="0" destOrd="0" presId="urn:diagrams.loki3.com/TabbedArc+Icon"/>
    <dgm:cxn modelId="{D1E109EB-F248-4106-AE20-A8A4D66EE9E4}" type="presOf" srcId="{7E2CF307-46E9-4F8B-B326-B849271E174D}" destId="{C4446521-432F-4507-8FCF-3BC6DA69A41D}" srcOrd="0" destOrd="0" presId="urn:diagrams.loki3.com/TabbedArc+Icon"/>
    <dgm:cxn modelId="{B1B3C873-24F7-4421-B947-FE721FE01013}" type="presOf" srcId="{EA54FD32-2DBC-4EA9-8E12-AB65C888C7A6}" destId="{94DE4979-B386-4CFF-9E4F-732A52E4692C}" srcOrd="0" destOrd="0" presId="urn:diagrams.loki3.com/TabbedArc+Icon"/>
    <dgm:cxn modelId="{8AF4EC0A-92AD-4E13-96F2-004673A2508B}" type="presParOf" srcId="{C8597691-C85F-4503-BD79-A14819D0820E}" destId="{C4446521-432F-4507-8FCF-3BC6DA69A41D}" srcOrd="0" destOrd="0" presId="urn:diagrams.loki3.com/TabbedArc+Icon"/>
    <dgm:cxn modelId="{98C50737-4D42-47C6-8131-FE14704309D0}" type="presParOf" srcId="{C8597691-C85F-4503-BD79-A14819D0820E}" destId="{94DE4979-B386-4CFF-9E4F-732A52E4692C}" srcOrd="1" destOrd="0" presId="urn:diagrams.loki3.com/TabbedArc+Icon"/>
    <dgm:cxn modelId="{1BB1DDD0-80BC-415D-B8E7-5F9269076A4D}" type="presParOf" srcId="{C8597691-C85F-4503-BD79-A14819D0820E}" destId="{CF306255-B5FA-466A-A171-8779C01695FA}" srcOrd="2" destOrd="0" presId="urn:diagrams.loki3.com/TabbedArc+Icon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A4E1E8-297E-4149-A73F-B5C2E51ADAF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3AB93FDE-36DC-4E6D-BCA0-8A4640A35007}">
      <dgm:prSet phldrT="[Text]"/>
      <dgm:spPr/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638C9934-725F-4D19-B836-1252FAB14E88}" type="parTrans" cxnId="{59272F54-92AA-4B25-B2C2-C6763F6C36C4}">
      <dgm:prSet/>
      <dgm:spPr/>
      <dgm:t>
        <a:bodyPr/>
        <a:lstStyle/>
        <a:p>
          <a:endParaRPr lang="en-US"/>
        </a:p>
      </dgm:t>
    </dgm:pt>
    <dgm:pt modelId="{62622A64-CC54-49C8-9375-1FF99C4E3F83}" type="sibTrans" cxnId="{59272F54-92AA-4B25-B2C2-C6763F6C36C4}">
      <dgm:prSet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="" xmlns:dgm14="http://schemas.microsoft.com/office/drawing/2010/diagram" id="0" name="" descr="IMG_6394"/>
        </a:ext>
      </dgm:extLst>
    </dgm:pt>
    <dgm:pt modelId="{18CC0B92-7C8F-4529-92FD-942D83F3CBD3}" type="pres">
      <dgm:prSet presAssocID="{68A4E1E8-297E-4149-A73F-B5C2E51ADAF2}" presName="Name0" presStyleCnt="0">
        <dgm:presLayoutVars>
          <dgm:chMax val="7"/>
          <dgm:chPref val="7"/>
          <dgm:dir/>
        </dgm:presLayoutVars>
      </dgm:prSet>
      <dgm:spPr/>
    </dgm:pt>
    <dgm:pt modelId="{B300FCF2-6773-434F-8483-E70345CCB323}" type="pres">
      <dgm:prSet presAssocID="{68A4E1E8-297E-4149-A73F-B5C2E51ADAF2}" presName="Name1" presStyleCnt="0"/>
      <dgm:spPr/>
    </dgm:pt>
    <dgm:pt modelId="{504C778B-D0C5-42D5-8123-367BD3A7BA42}" type="pres">
      <dgm:prSet presAssocID="{62622A64-CC54-49C8-9375-1FF99C4E3F83}" presName="picture_1" presStyleCnt="0"/>
      <dgm:spPr/>
    </dgm:pt>
    <dgm:pt modelId="{18466F00-FED4-40B5-A573-D8805A309722}" type="pres">
      <dgm:prSet presAssocID="{62622A64-CC54-49C8-9375-1FF99C4E3F83}" presName="pictureRepeatNode" presStyleLbl="alignImgPlace1" presStyleIdx="0" presStyleCnt="1" custScaleX="153846" custScaleY="161004" custLinFactNeighborX="-2564" custLinFactNeighborY="0"/>
      <dgm:spPr/>
      <dgm:t>
        <a:bodyPr/>
        <a:lstStyle/>
        <a:p>
          <a:endParaRPr lang="en-US"/>
        </a:p>
      </dgm:t>
    </dgm:pt>
    <dgm:pt modelId="{077406B3-8310-4603-ADDF-0CC9FD07A24F}" type="pres">
      <dgm:prSet presAssocID="{3AB93FDE-36DC-4E6D-BCA0-8A4640A35007}" presName="text_1" presStyleLbl="node1" presStyleIdx="0" presStyleCnt="0" custFlipVert="0" custScaleX="88141" custScaleY="77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02AF97-9E9A-4680-BC02-ABE2D95D9DCD}" type="presOf" srcId="{62622A64-CC54-49C8-9375-1FF99C4E3F83}" destId="{18466F00-FED4-40B5-A573-D8805A309722}" srcOrd="0" destOrd="0" presId="urn:microsoft.com/office/officeart/2008/layout/CircularPictureCallout"/>
    <dgm:cxn modelId="{BA41A42B-3DDE-46C1-92EF-A4E0F606D1B9}" type="presOf" srcId="{3AB93FDE-36DC-4E6D-BCA0-8A4640A35007}" destId="{077406B3-8310-4603-ADDF-0CC9FD07A24F}" srcOrd="0" destOrd="0" presId="urn:microsoft.com/office/officeart/2008/layout/CircularPictureCallout"/>
    <dgm:cxn modelId="{23824AB1-7BA5-44F4-BA05-176C60FD93BF}" type="presOf" srcId="{68A4E1E8-297E-4149-A73F-B5C2E51ADAF2}" destId="{18CC0B92-7C8F-4529-92FD-942D83F3CBD3}" srcOrd="0" destOrd="0" presId="urn:microsoft.com/office/officeart/2008/layout/CircularPictureCallout"/>
    <dgm:cxn modelId="{59272F54-92AA-4B25-B2C2-C6763F6C36C4}" srcId="{68A4E1E8-297E-4149-A73F-B5C2E51ADAF2}" destId="{3AB93FDE-36DC-4E6D-BCA0-8A4640A35007}" srcOrd="0" destOrd="0" parTransId="{638C9934-725F-4D19-B836-1252FAB14E88}" sibTransId="{62622A64-CC54-49C8-9375-1FF99C4E3F83}"/>
    <dgm:cxn modelId="{C7FF4A54-8DCA-4F4E-AEDA-329F3AB44E47}" type="presParOf" srcId="{18CC0B92-7C8F-4529-92FD-942D83F3CBD3}" destId="{B300FCF2-6773-434F-8483-E70345CCB323}" srcOrd="0" destOrd="0" presId="urn:microsoft.com/office/officeart/2008/layout/CircularPictureCallout"/>
    <dgm:cxn modelId="{550CE255-21B1-4B8B-A42F-3D2B50FC151B}" type="presParOf" srcId="{B300FCF2-6773-434F-8483-E70345CCB323}" destId="{504C778B-D0C5-42D5-8123-367BD3A7BA42}" srcOrd="0" destOrd="0" presId="urn:microsoft.com/office/officeart/2008/layout/CircularPictureCallout"/>
    <dgm:cxn modelId="{74975008-ADB1-40A1-AE9A-A3D95F881A1C}" type="presParOf" srcId="{504C778B-D0C5-42D5-8123-367BD3A7BA42}" destId="{18466F00-FED4-40B5-A573-D8805A309722}" srcOrd="0" destOrd="0" presId="urn:microsoft.com/office/officeart/2008/layout/CircularPictureCallout"/>
    <dgm:cxn modelId="{E2C8596B-3810-40AE-B62B-44FA89366EF9}" type="presParOf" srcId="{B300FCF2-6773-434F-8483-E70345CCB323}" destId="{077406B3-8310-4603-ADDF-0CC9FD07A24F}" srcOrd="1" destOrd="0" presId="urn:microsoft.com/office/officeart/2008/layout/CircularPictureCallou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2D0A4D-14BE-435E-997B-57C9D1AF73B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1A1DDA-523E-4899-BAC1-9F5D5E8B5B2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cmpd="dbl"/>
      </dgm:spPr>
      <dgm:t>
        <a:bodyPr/>
        <a:lstStyle/>
        <a:p>
          <a:endParaRPr lang="en-US" dirty="0">
            <a:solidFill>
              <a:srgbClr val="C00000"/>
            </a:solidFill>
          </a:endParaRPr>
        </a:p>
      </dgm:t>
    </dgm:pt>
    <dgm:pt modelId="{AA5B4D62-5CB3-41B5-A177-F8D6EADFABB9}" type="parTrans" cxnId="{1E6A7A29-2F06-4FDF-9ED0-E7AB16F699AD}">
      <dgm:prSet/>
      <dgm:spPr/>
      <dgm:t>
        <a:bodyPr/>
        <a:lstStyle/>
        <a:p>
          <a:endParaRPr lang="en-US"/>
        </a:p>
      </dgm:t>
    </dgm:pt>
    <dgm:pt modelId="{B4E394E3-0A84-499E-BB04-9DB01CB4B0AF}" type="sibTrans" cxnId="{1E6A7A29-2F06-4FDF-9ED0-E7AB16F699AD}">
      <dgm:prSet/>
      <dgm:spPr/>
      <dgm:t>
        <a:bodyPr/>
        <a:lstStyle/>
        <a:p>
          <a:endParaRPr lang="en-US"/>
        </a:p>
      </dgm:t>
    </dgm:pt>
    <dgm:pt modelId="{63A4D644-944F-4E0C-8E1D-06BF2ACE271E}">
      <dgm:prSet phldrT="[Text]"/>
      <dgm:spPr>
        <a:solidFill>
          <a:schemeClr val="accent6">
            <a:lumMod val="60000"/>
            <a:lumOff val="40000"/>
          </a:schemeClr>
        </a:solidFill>
        <a:ln cmpd="dbl"/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Trẻ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em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là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trung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tâm</a:t>
          </a:r>
          <a:endParaRPr lang="en-US" b="1" dirty="0">
            <a:solidFill>
              <a:schemeClr val="tx1"/>
            </a:solidFill>
          </a:endParaRPr>
        </a:p>
      </dgm:t>
    </dgm:pt>
    <dgm:pt modelId="{C3B55E2E-F2E3-46C1-9338-AD0301F9C927}" type="parTrans" cxnId="{849E5C99-87C0-45B3-81B6-C6384AC36DF8}">
      <dgm:prSet/>
      <dgm:spPr/>
      <dgm:t>
        <a:bodyPr/>
        <a:lstStyle/>
        <a:p>
          <a:endParaRPr lang="en-US"/>
        </a:p>
      </dgm:t>
    </dgm:pt>
    <dgm:pt modelId="{FDA2519C-920D-4EE5-A2C8-101D703B6A9B}" type="sibTrans" cxnId="{849E5C99-87C0-45B3-81B6-C6384AC36DF8}">
      <dgm:prSet/>
      <dgm:spPr/>
      <dgm:t>
        <a:bodyPr/>
        <a:lstStyle/>
        <a:p>
          <a:endParaRPr lang="en-US"/>
        </a:p>
      </dgm:t>
    </dgm:pt>
    <dgm:pt modelId="{1F2D211C-2297-4230-95FB-EB12A2672E5C}">
      <dgm:prSet phldrT="[Text]"/>
      <dgm:spPr>
        <a:ln cmpd="dbl"/>
      </dgm:spPr>
      <dgm:t>
        <a:bodyPr/>
        <a:lstStyle/>
        <a:p>
          <a:pPr algn="ctr"/>
          <a:r>
            <a:rPr lang="en-US" b="1" dirty="0" err="1" smtClean="0">
              <a:solidFill>
                <a:schemeClr val="tx1"/>
              </a:solidFill>
            </a:rPr>
            <a:t>Cộng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đồng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tham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gia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và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làm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chủ</a:t>
          </a:r>
          <a:endParaRPr lang="en-US" b="1" dirty="0">
            <a:solidFill>
              <a:schemeClr val="tx1"/>
            </a:solidFill>
          </a:endParaRPr>
        </a:p>
      </dgm:t>
    </dgm:pt>
    <dgm:pt modelId="{3B115784-30FB-4102-9FC7-ECC8F375D406}" type="parTrans" cxnId="{98340777-9A05-4BFB-BE55-785EA8F5B8E2}">
      <dgm:prSet/>
      <dgm:spPr/>
      <dgm:t>
        <a:bodyPr/>
        <a:lstStyle/>
        <a:p>
          <a:endParaRPr lang="en-US"/>
        </a:p>
      </dgm:t>
    </dgm:pt>
    <dgm:pt modelId="{7D0C983E-8DE8-4351-AFC4-8915A4A1DD00}" type="sibTrans" cxnId="{98340777-9A05-4BFB-BE55-785EA8F5B8E2}">
      <dgm:prSet/>
      <dgm:spPr/>
      <dgm:t>
        <a:bodyPr/>
        <a:lstStyle/>
        <a:p>
          <a:endParaRPr lang="en-US"/>
        </a:p>
      </dgm:t>
    </dgm:pt>
    <dgm:pt modelId="{7367C4F0-A19B-476E-8981-0327BE82E4CA}">
      <dgm:prSet phldrT="[Text]"/>
      <dgm:spPr>
        <a:solidFill>
          <a:srgbClr val="CC99FF"/>
        </a:solidFill>
        <a:ln cmpd="dbl"/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Lồng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ghép</a:t>
          </a:r>
          <a:r>
            <a:rPr lang="en-US" b="1" dirty="0" smtClean="0">
              <a:solidFill>
                <a:schemeClr val="tx1"/>
              </a:solidFill>
            </a:rPr>
            <a:t>/</a:t>
          </a:r>
          <a:r>
            <a:rPr lang="en-US" b="1" dirty="0" err="1" smtClean="0">
              <a:solidFill>
                <a:schemeClr val="tx1"/>
              </a:solidFill>
            </a:rPr>
            <a:t>hợp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tác</a:t>
          </a:r>
          <a:endParaRPr lang="en-US" b="1" dirty="0">
            <a:solidFill>
              <a:schemeClr val="tx1"/>
            </a:solidFill>
          </a:endParaRPr>
        </a:p>
      </dgm:t>
    </dgm:pt>
    <dgm:pt modelId="{D0DC233D-7E5E-49C8-ADC0-C9F99DEFEB71}" type="parTrans" cxnId="{F37BECE3-C8EE-49D5-899C-D22D413EF5A1}">
      <dgm:prSet/>
      <dgm:spPr/>
      <dgm:t>
        <a:bodyPr/>
        <a:lstStyle/>
        <a:p>
          <a:endParaRPr lang="en-US"/>
        </a:p>
      </dgm:t>
    </dgm:pt>
    <dgm:pt modelId="{2A64CFD6-F495-4745-A627-90658EDD0900}" type="sibTrans" cxnId="{F37BECE3-C8EE-49D5-899C-D22D413EF5A1}">
      <dgm:prSet/>
      <dgm:spPr/>
      <dgm:t>
        <a:bodyPr/>
        <a:lstStyle/>
        <a:p>
          <a:endParaRPr lang="en-US"/>
        </a:p>
      </dgm:t>
    </dgm:pt>
    <dgm:pt modelId="{84E7EB4F-09F9-4737-AB0F-CCA8A182DE28}">
      <dgm:prSet custT="1"/>
      <dgm:spPr>
        <a:solidFill>
          <a:srgbClr val="FFFF00"/>
        </a:solidFill>
        <a:ln cmpd="dbl"/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Bình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đẳng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giới</a:t>
          </a:r>
          <a:endParaRPr lang="en-US" sz="2000" b="1" dirty="0">
            <a:solidFill>
              <a:schemeClr val="tx1"/>
            </a:solidFill>
          </a:endParaRPr>
        </a:p>
      </dgm:t>
    </dgm:pt>
    <dgm:pt modelId="{D0884776-E050-4D7B-B25C-1D8B98450979}" type="parTrans" cxnId="{385B6697-DD4C-455E-882F-EDB834F0A064}">
      <dgm:prSet/>
      <dgm:spPr/>
      <dgm:t>
        <a:bodyPr/>
        <a:lstStyle/>
        <a:p>
          <a:endParaRPr lang="en-US"/>
        </a:p>
      </dgm:t>
    </dgm:pt>
    <dgm:pt modelId="{719512F6-FACD-435A-8528-5CB886175352}" type="sibTrans" cxnId="{385B6697-DD4C-455E-882F-EDB834F0A064}">
      <dgm:prSet/>
      <dgm:spPr/>
      <dgm:t>
        <a:bodyPr/>
        <a:lstStyle/>
        <a:p>
          <a:endParaRPr lang="en-US"/>
        </a:p>
      </dgm:t>
    </dgm:pt>
    <dgm:pt modelId="{31909CFD-7E6D-4407-B608-5E332109AE38}">
      <dgm:prSet phldrT="[Text]"/>
      <dgm:spPr>
        <a:solidFill>
          <a:srgbClr val="00B050"/>
        </a:solidFill>
        <a:ln cmpd="dbl"/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Tôn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trọng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và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phát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huy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văn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hóa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địa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phương</a:t>
          </a:r>
          <a:endParaRPr lang="en-US" b="1" dirty="0">
            <a:solidFill>
              <a:schemeClr val="tx1"/>
            </a:solidFill>
          </a:endParaRPr>
        </a:p>
      </dgm:t>
    </dgm:pt>
    <dgm:pt modelId="{453EE8A0-07ED-44B1-99CA-9642C49B70A0}" type="parTrans" cxnId="{A66AE9E4-4494-4C95-966B-F5580D0E5579}">
      <dgm:prSet/>
      <dgm:spPr/>
      <dgm:t>
        <a:bodyPr/>
        <a:lstStyle/>
        <a:p>
          <a:endParaRPr lang="en-US"/>
        </a:p>
      </dgm:t>
    </dgm:pt>
    <dgm:pt modelId="{EE2DAFC3-3089-49D0-A473-86A15636F0CA}" type="sibTrans" cxnId="{A66AE9E4-4494-4C95-966B-F5580D0E5579}">
      <dgm:prSet/>
      <dgm:spPr/>
      <dgm:t>
        <a:bodyPr/>
        <a:lstStyle/>
        <a:p>
          <a:endParaRPr lang="en-US"/>
        </a:p>
      </dgm:t>
    </dgm:pt>
    <dgm:pt modelId="{6E5EDF0A-04CA-4E68-99AE-E492FFEAAD4C}" type="pres">
      <dgm:prSet presAssocID="{A72D0A4D-14BE-435E-997B-57C9D1AF73B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EDDD2E-8C03-44AB-8F39-C5A3A4BBC0B8}" type="pres">
      <dgm:prSet presAssocID="{AE1A1DDA-523E-4899-BAC1-9F5D5E8B5B29}" presName="centerShape" presStyleLbl="node0" presStyleIdx="0" presStyleCnt="1" custScaleX="107982" custScaleY="107924" custLinFactNeighborX="-1803" custLinFactNeighborY="507"/>
      <dgm:spPr/>
      <dgm:t>
        <a:bodyPr/>
        <a:lstStyle/>
        <a:p>
          <a:endParaRPr lang="en-US"/>
        </a:p>
      </dgm:t>
    </dgm:pt>
    <dgm:pt modelId="{FEA1296C-CB29-44CE-BB4D-20E2E4CF627F}" type="pres">
      <dgm:prSet presAssocID="{63A4D644-944F-4E0C-8E1D-06BF2ACE271E}" presName="node" presStyleLbl="node1" presStyleIdx="0" presStyleCnt="5" custScaleX="135036" custScaleY="134206" custRadScaleRad="97296" custRadScaleInc="-10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CD547-7481-4F12-A372-A79093B5188C}" type="pres">
      <dgm:prSet presAssocID="{63A4D644-944F-4E0C-8E1D-06BF2ACE271E}" presName="dummy" presStyleCnt="0"/>
      <dgm:spPr/>
    </dgm:pt>
    <dgm:pt modelId="{686AEDDF-260B-41A3-8A40-B52892EDEB7A}" type="pres">
      <dgm:prSet presAssocID="{FDA2519C-920D-4EE5-A2C8-101D703B6A9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349422A-BB88-4996-BF3E-598A46875F59}" type="pres">
      <dgm:prSet presAssocID="{1F2D211C-2297-4230-95FB-EB12A2672E5C}" presName="node" presStyleLbl="node1" presStyleIdx="1" presStyleCnt="5" custScaleX="139165" custScaleY="138095" custRadScaleRad="96591" custRadScaleInc="-4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5C8E8-1EBF-4FE7-AE65-ECDCC552E9C2}" type="pres">
      <dgm:prSet presAssocID="{1F2D211C-2297-4230-95FB-EB12A2672E5C}" presName="dummy" presStyleCnt="0"/>
      <dgm:spPr/>
    </dgm:pt>
    <dgm:pt modelId="{ADEE6F99-067E-4A6F-9196-ADB1D7A2D646}" type="pres">
      <dgm:prSet presAssocID="{7D0C983E-8DE8-4351-AFC4-8915A4A1DD0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D293FDF-B672-4504-BC8E-47A845013968}" type="pres">
      <dgm:prSet presAssocID="{84E7EB4F-09F9-4737-AB0F-CCA8A182DE28}" presName="node" presStyleLbl="node1" presStyleIdx="2" presStyleCnt="5" custScaleX="135217" custScaleY="127028" custRadScaleRad="105826" custRadScaleInc="-17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365791-2304-4F9A-AA16-DBCA28970927}" type="pres">
      <dgm:prSet presAssocID="{84E7EB4F-09F9-4737-AB0F-CCA8A182DE28}" presName="dummy" presStyleCnt="0"/>
      <dgm:spPr/>
    </dgm:pt>
    <dgm:pt modelId="{5CF3DCA0-B2CD-4CDB-9ED1-C335AB334D5E}" type="pres">
      <dgm:prSet presAssocID="{719512F6-FACD-435A-8528-5CB88617535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CA0D739-AAD9-4B73-914F-48C2556B4C95}" type="pres">
      <dgm:prSet presAssocID="{7367C4F0-A19B-476E-8981-0327BE82E4CA}" presName="node" presStyleLbl="node1" presStyleIdx="3" presStyleCnt="5" custScaleX="137415" custScaleY="142808" custRadScaleRad="105256" custRadScaleInc="9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90B73-F32F-4344-8034-8B3C14D915BB}" type="pres">
      <dgm:prSet presAssocID="{7367C4F0-A19B-476E-8981-0327BE82E4CA}" presName="dummy" presStyleCnt="0"/>
      <dgm:spPr/>
    </dgm:pt>
    <dgm:pt modelId="{57D34749-F0E2-4707-9D17-36B8A570B1F6}" type="pres">
      <dgm:prSet presAssocID="{2A64CFD6-F495-4745-A627-90658EDD090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626954F-67BF-4E6C-993E-3E895466FA6D}" type="pres">
      <dgm:prSet presAssocID="{31909CFD-7E6D-4407-B608-5E332109AE38}" presName="node" presStyleLbl="node1" presStyleIdx="4" presStyleCnt="5" custScaleX="137415" custScaleY="142808" custRadScaleRad="116680" custRadScaleInc="12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E7CB0-6603-4E4D-A5EE-919AE713A704}" type="pres">
      <dgm:prSet presAssocID="{31909CFD-7E6D-4407-B608-5E332109AE38}" presName="dummy" presStyleCnt="0"/>
      <dgm:spPr/>
    </dgm:pt>
    <dgm:pt modelId="{70D6BEFA-571E-4AD8-AFC5-BC40AEBC967C}" type="pres">
      <dgm:prSet presAssocID="{EE2DAFC3-3089-49D0-A473-86A15636F0CA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E6A7A29-2F06-4FDF-9ED0-E7AB16F699AD}" srcId="{A72D0A4D-14BE-435E-997B-57C9D1AF73B7}" destId="{AE1A1DDA-523E-4899-BAC1-9F5D5E8B5B29}" srcOrd="0" destOrd="0" parTransId="{AA5B4D62-5CB3-41B5-A177-F8D6EADFABB9}" sibTransId="{B4E394E3-0A84-499E-BB04-9DB01CB4B0AF}"/>
    <dgm:cxn modelId="{849E5C99-87C0-45B3-81B6-C6384AC36DF8}" srcId="{AE1A1DDA-523E-4899-BAC1-9F5D5E8B5B29}" destId="{63A4D644-944F-4E0C-8E1D-06BF2ACE271E}" srcOrd="0" destOrd="0" parTransId="{C3B55E2E-F2E3-46C1-9338-AD0301F9C927}" sibTransId="{FDA2519C-920D-4EE5-A2C8-101D703B6A9B}"/>
    <dgm:cxn modelId="{E1F7C291-5802-402E-BF15-BF447CEF4EC7}" type="presOf" srcId="{31909CFD-7E6D-4407-B608-5E332109AE38}" destId="{C626954F-67BF-4E6C-993E-3E895466FA6D}" srcOrd="0" destOrd="0" presId="urn:microsoft.com/office/officeart/2005/8/layout/radial6"/>
    <dgm:cxn modelId="{0ECCD010-146F-4052-A113-190FCB909D45}" type="presOf" srcId="{EE2DAFC3-3089-49D0-A473-86A15636F0CA}" destId="{70D6BEFA-571E-4AD8-AFC5-BC40AEBC967C}" srcOrd="0" destOrd="0" presId="urn:microsoft.com/office/officeart/2005/8/layout/radial6"/>
    <dgm:cxn modelId="{4C180D49-2D11-4AF8-92AD-8427A3B691C3}" type="presOf" srcId="{7367C4F0-A19B-476E-8981-0327BE82E4CA}" destId="{DCA0D739-AAD9-4B73-914F-48C2556B4C95}" srcOrd="0" destOrd="0" presId="urn:microsoft.com/office/officeart/2005/8/layout/radial6"/>
    <dgm:cxn modelId="{88289CB9-6541-4C8F-80A6-585653B7647C}" type="presOf" srcId="{1F2D211C-2297-4230-95FB-EB12A2672E5C}" destId="{1349422A-BB88-4996-BF3E-598A46875F59}" srcOrd="0" destOrd="0" presId="urn:microsoft.com/office/officeart/2005/8/layout/radial6"/>
    <dgm:cxn modelId="{0ADB0F8F-481A-4D36-B500-990AAF0191A9}" type="presOf" srcId="{7D0C983E-8DE8-4351-AFC4-8915A4A1DD00}" destId="{ADEE6F99-067E-4A6F-9196-ADB1D7A2D646}" srcOrd="0" destOrd="0" presId="urn:microsoft.com/office/officeart/2005/8/layout/radial6"/>
    <dgm:cxn modelId="{ABF6DA8D-FAC5-4854-92CA-07C44E7464D9}" type="presOf" srcId="{719512F6-FACD-435A-8528-5CB886175352}" destId="{5CF3DCA0-B2CD-4CDB-9ED1-C335AB334D5E}" srcOrd="0" destOrd="0" presId="urn:microsoft.com/office/officeart/2005/8/layout/radial6"/>
    <dgm:cxn modelId="{385B6697-DD4C-455E-882F-EDB834F0A064}" srcId="{AE1A1DDA-523E-4899-BAC1-9F5D5E8B5B29}" destId="{84E7EB4F-09F9-4737-AB0F-CCA8A182DE28}" srcOrd="2" destOrd="0" parTransId="{D0884776-E050-4D7B-B25C-1D8B98450979}" sibTransId="{719512F6-FACD-435A-8528-5CB886175352}"/>
    <dgm:cxn modelId="{E4D613A1-29C8-43A8-B726-C85DA2175B57}" type="presOf" srcId="{63A4D644-944F-4E0C-8E1D-06BF2ACE271E}" destId="{FEA1296C-CB29-44CE-BB4D-20E2E4CF627F}" srcOrd="0" destOrd="0" presId="urn:microsoft.com/office/officeart/2005/8/layout/radial6"/>
    <dgm:cxn modelId="{12EDD848-E75D-4463-9103-B1980B4FB615}" type="presOf" srcId="{A72D0A4D-14BE-435E-997B-57C9D1AF73B7}" destId="{6E5EDF0A-04CA-4E68-99AE-E492FFEAAD4C}" srcOrd="0" destOrd="0" presId="urn:microsoft.com/office/officeart/2005/8/layout/radial6"/>
    <dgm:cxn modelId="{3AB37BB4-7D17-4A94-B32E-343EF1277666}" type="presOf" srcId="{84E7EB4F-09F9-4737-AB0F-CCA8A182DE28}" destId="{FD293FDF-B672-4504-BC8E-47A845013968}" srcOrd="0" destOrd="0" presId="urn:microsoft.com/office/officeart/2005/8/layout/radial6"/>
    <dgm:cxn modelId="{A66AE9E4-4494-4C95-966B-F5580D0E5579}" srcId="{AE1A1DDA-523E-4899-BAC1-9F5D5E8B5B29}" destId="{31909CFD-7E6D-4407-B608-5E332109AE38}" srcOrd="4" destOrd="0" parTransId="{453EE8A0-07ED-44B1-99CA-9642C49B70A0}" sibTransId="{EE2DAFC3-3089-49D0-A473-86A15636F0CA}"/>
    <dgm:cxn modelId="{98340777-9A05-4BFB-BE55-785EA8F5B8E2}" srcId="{AE1A1DDA-523E-4899-BAC1-9F5D5E8B5B29}" destId="{1F2D211C-2297-4230-95FB-EB12A2672E5C}" srcOrd="1" destOrd="0" parTransId="{3B115784-30FB-4102-9FC7-ECC8F375D406}" sibTransId="{7D0C983E-8DE8-4351-AFC4-8915A4A1DD00}"/>
    <dgm:cxn modelId="{D2DF4343-3835-4383-88C9-98BB1E21064C}" type="presOf" srcId="{2A64CFD6-F495-4745-A627-90658EDD0900}" destId="{57D34749-F0E2-4707-9D17-36B8A570B1F6}" srcOrd="0" destOrd="0" presId="urn:microsoft.com/office/officeart/2005/8/layout/radial6"/>
    <dgm:cxn modelId="{77224E8E-7700-4C4B-A8E4-0DCEF2D51447}" type="presOf" srcId="{AE1A1DDA-523E-4899-BAC1-9F5D5E8B5B29}" destId="{60EDDD2E-8C03-44AB-8F39-C5A3A4BBC0B8}" srcOrd="0" destOrd="0" presId="urn:microsoft.com/office/officeart/2005/8/layout/radial6"/>
    <dgm:cxn modelId="{45E9A9B6-0CE4-4D73-B5CA-364D7F455A2D}" type="presOf" srcId="{FDA2519C-920D-4EE5-A2C8-101D703B6A9B}" destId="{686AEDDF-260B-41A3-8A40-B52892EDEB7A}" srcOrd="0" destOrd="0" presId="urn:microsoft.com/office/officeart/2005/8/layout/radial6"/>
    <dgm:cxn modelId="{F37BECE3-C8EE-49D5-899C-D22D413EF5A1}" srcId="{AE1A1DDA-523E-4899-BAC1-9F5D5E8B5B29}" destId="{7367C4F0-A19B-476E-8981-0327BE82E4CA}" srcOrd="3" destOrd="0" parTransId="{D0DC233D-7E5E-49C8-ADC0-C9F99DEFEB71}" sibTransId="{2A64CFD6-F495-4745-A627-90658EDD0900}"/>
    <dgm:cxn modelId="{39F3B76C-AF2E-49BC-B2FF-21E82763D50D}" type="presParOf" srcId="{6E5EDF0A-04CA-4E68-99AE-E492FFEAAD4C}" destId="{60EDDD2E-8C03-44AB-8F39-C5A3A4BBC0B8}" srcOrd="0" destOrd="0" presId="urn:microsoft.com/office/officeart/2005/8/layout/radial6"/>
    <dgm:cxn modelId="{09230BDB-199E-4714-805C-2BEF740CACED}" type="presParOf" srcId="{6E5EDF0A-04CA-4E68-99AE-E492FFEAAD4C}" destId="{FEA1296C-CB29-44CE-BB4D-20E2E4CF627F}" srcOrd="1" destOrd="0" presId="urn:microsoft.com/office/officeart/2005/8/layout/radial6"/>
    <dgm:cxn modelId="{84632952-4652-4D07-9645-5A9C1D3969AA}" type="presParOf" srcId="{6E5EDF0A-04CA-4E68-99AE-E492FFEAAD4C}" destId="{A14CD547-7481-4F12-A372-A79093B5188C}" srcOrd="2" destOrd="0" presId="urn:microsoft.com/office/officeart/2005/8/layout/radial6"/>
    <dgm:cxn modelId="{4BD44036-49F4-431E-8876-366997363795}" type="presParOf" srcId="{6E5EDF0A-04CA-4E68-99AE-E492FFEAAD4C}" destId="{686AEDDF-260B-41A3-8A40-B52892EDEB7A}" srcOrd="3" destOrd="0" presId="urn:microsoft.com/office/officeart/2005/8/layout/radial6"/>
    <dgm:cxn modelId="{E27A6EC3-F3C9-450F-8EC4-1CBDF4AE9814}" type="presParOf" srcId="{6E5EDF0A-04CA-4E68-99AE-E492FFEAAD4C}" destId="{1349422A-BB88-4996-BF3E-598A46875F59}" srcOrd="4" destOrd="0" presId="urn:microsoft.com/office/officeart/2005/8/layout/radial6"/>
    <dgm:cxn modelId="{6D213C8E-4661-4D7C-9484-95EDEE96F6DE}" type="presParOf" srcId="{6E5EDF0A-04CA-4E68-99AE-E492FFEAAD4C}" destId="{3075C8E8-1EBF-4FE7-AE65-ECDCC552E9C2}" srcOrd="5" destOrd="0" presId="urn:microsoft.com/office/officeart/2005/8/layout/radial6"/>
    <dgm:cxn modelId="{82157459-B3D4-4AA6-8CAB-A25A7CAFF8D1}" type="presParOf" srcId="{6E5EDF0A-04CA-4E68-99AE-E492FFEAAD4C}" destId="{ADEE6F99-067E-4A6F-9196-ADB1D7A2D646}" srcOrd="6" destOrd="0" presId="urn:microsoft.com/office/officeart/2005/8/layout/radial6"/>
    <dgm:cxn modelId="{5439AA75-DB3A-4332-AEEC-BFDC9F391505}" type="presParOf" srcId="{6E5EDF0A-04CA-4E68-99AE-E492FFEAAD4C}" destId="{FD293FDF-B672-4504-BC8E-47A845013968}" srcOrd="7" destOrd="0" presId="urn:microsoft.com/office/officeart/2005/8/layout/radial6"/>
    <dgm:cxn modelId="{2F33BB9B-1D64-4083-BD75-851F1AD6F097}" type="presParOf" srcId="{6E5EDF0A-04CA-4E68-99AE-E492FFEAAD4C}" destId="{F6365791-2304-4F9A-AA16-DBCA28970927}" srcOrd="8" destOrd="0" presId="urn:microsoft.com/office/officeart/2005/8/layout/radial6"/>
    <dgm:cxn modelId="{F02140D4-1199-46C6-8392-8B4082EC57F7}" type="presParOf" srcId="{6E5EDF0A-04CA-4E68-99AE-E492FFEAAD4C}" destId="{5CF3DCA0-B2CD-4CDB-9ED1-C335AB334D5E}" srcOrd="9" destOrd="0" presId="urn:microsoft.com/office/officeart/2005/8/layout/radial6"/>
    <dgm:cxn modelId="{B76B12D1-8362-4CA4-B5D8-A0A7D071ACC6}" type="presParOf" srcId="{6E5EDF0A-04CA-4E68-99AE-E492FFEAAD4C}" destId="{DCA0D739-AAD9-4B73-914F-48C2556B4C95}" srcOrd="10" destOrd="0" presId="urn:microsoft.com/office/officeart/2005/8/layout/radial6"/>
    <dgm:cxn modelId="{3A854AA7-F9C4-4FCF-BE2B-FED73243EC71}" type="presParOf" srcId="{6E5EDF0A-04CA-4E68-99AE-E492FFEAAD4C}" destId="{20190B73-F32F-4344-8034-8B3C14D915BB}" srcOrd="11" destOrd="0" presId="urn:microsoft.com/office/officeart/2005/8/layout/radial6"/>
    <dgm:cxn modelId="{23FFC835-F6D7-4F5A-9F6F-AF9B14306662}" type="presParOf" srcId="{6E5EDF0A-04CA-4E68-99AE-E492FFEAAD4C}" destId="{57D34749-F0E2-4707-9D17-36B8A570B1F6}" srcOrd="12" destOrd="0" presId="urn:microsoft.com/office/officeart/2005/8/layout/radial6"/>
    <dgm:cxn modelId="{16BC38DA-5184-411A-8D5B-2D817DAB077D}" type="presParOf" srcId="{6E5EDF0A-04CA-4E68-99AE-E492FFEAAD4C}" destId="{C626954F-67BF-4E6C-993E-3E895466FA6D}" srcOrd="13" destOrd="0" presId="urn:microsoft.com/office/officeart/2005/8/layout/radial6"/>
    <dgm:cxn modelId="{DDB57473-AF7C-431F-8AEB-4196A5749611}" type="presParOf" srcId="{6E5EDF0A-04CA-4E68-99AE-E492FFEAAD4C}" destId="{067E7CB0-6603-4E4D-A5EE-919AE713A704}" srcOrd="14" destOrd="0" presId="urn:microsoft.com/office/officeart/2005/8/layout/radial6"/>
    <dgm:cxn modelId="{85A4AC14-4E34-4CE2-8A53-258A67E3FB50}" type="presParOf" srcId="{6E5EDF0A-04CA-4E68-99AE-E492FFEAAD4C}" destId="{70D6BEFA-571E-4AD8-AFC5-BC40AEBC967C}" srcOrd="15" destOrd="0" presId="urn:microsoft.com/office/officeart/2005/8/layout/radial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4713A7-A076-425A-9F64-973044297E5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8D2131-E020-46DC-A7A5-DD540FC19F5B}">
      <dgm:prSet/>
      <dgm:spPr>
        <a:ln cmpd="dbl"/>
      </dgm:spPr>
      <dgm:t>
        <a:bodyPr/>
        <a:lstStyle/>
        <a:p>
          <a:pPr rtl="0"/>
          <a:r>
            <a:rPr lang="en-US" b="1" dirty="0" smtClean="0"/>
            <a:t>PHỐI HỢP</a:t>
          </a:r>
          <a:endParaRPr lang="en-US" b="1" dirty="0"/>
        </a:p>
      </dgm:t>
    </dgm:pt>
    <dgm:pt modelId="{F95B8740-4537-4D6A-9B81-0B8C43CE4866}" type="parTrans" cxnId="{D291EB16-849D-412B-A20A-3924A2A603B3}">
      <dgm:prSet/>
      <dgm:spPr/>
      <dgm:t>
        <a:bodyPr/>
        <a:lstStyle/>
        <a:p>
          <a:endParaRPr lang="en-US"/>
        </a:p>
      </dgm:t>
    </dgm:pt>
    <dgm:pt modelId="{64B4C4B4-C296-49D5-8765-779BAEE38B6A}" type="sibTrans" cxnId="{D291EB16-849D-412B-A20A-3924A2A603B3}">
      <dgm:prSet/>
      <dgm:spPr/>
      <dgm:t>
        <a:bodyPr/>
        <a:lstStyle/>
        <a:p>
          <a:endParaRPr lang="en-US"/>
        </a:p>
      </dgm:t>
    </dgm:pt>
    <dgm:pt modelId="{3A7B00E5-D3B7-41CE-83C7-ECCD0B2B6CA7}" type="pres">
      <dgm:prSet presAssocID="{544713A7-A076-425A-9F64-973044297E5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4B5717-CBFD-4FEF-BEB8-9C8DCA9E4DE7}" type="pres">
      <dgm:prSet presAssocID="{448D2131-E020-46DC-A7A5-DD540FC19F5B}" presName="circle1" presStyleLbl="node1" presStyleIdx="0" presStyleCnt="1"/>
      <dgm:spPr/>
    </dgm:pt>
    <dgm:pt modelId="{82F236DC-DFE5-48FF-80C1-04B050584E55}" type="pres">
      <dgm:prSet presAssocID="{448D2131-E020-46DC-A7A5-DD540FC19F5B}" presName="space" presStyleCnt="0"/>
      <dgm:spPr/>
    </dgm:pt>
    <dgm:pt modelId="{6242F889-31EE-41CD-A0C1-4DF43C5F7941}" type="pres">
      <dgm:prSet presAssocID="{448D2131-E020-46DC-A7A5-DD540FC19F5B}" presName="rect1" presStyleLbl="alignAcc1" presStyleIdx="0" presStyleCnt="1" custScaleY="100000" custLinFactNeighborX="-497"/>
      <dgm:spPr/>
      <dgm:t>
        <a:bodyPr/>
        <a:lstStyle/>
        <a:p>
          <a:endParaRPr lang="en-US"/>
        </a:p>
      </dgm:t>
    </dgm:pt>
    <dgm:pt modelId="{133943A6-097E-4863-9EA8-4BE1138D657E}" type="pres">
      <dgm:prSet presAssocID="{448D2131-E020-46DC-A7A5-DD540FC19F5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FA975F-95F3-4749-B13D-71C4D2B58F9B}" type="presOf" srcId="{544713A7-A076-425A-9F64-973044297E5A}" destId="{3A7B00E5-D3B7-41CE-83C7-ECCD0B2B6CA7}" srcOrd="0" destOrd="0" presId="urn:microsoft.com/office/officeart/2005/8/layout/target3"/>
    <dgm:cxn modelId="{9E29E976-B877-4CFA-9BBA-61B72D8F5E68}" type="presOf" srcId="{448D2131-E020-46DC-A7A5-DD540FC19F5B}" destId="{133943A6-097E-4863-9EA8-4BE1138D657E}" srcOrd="1" destOrd="0" presId="urn:microsoft.com/office/officeart/2005/8/layout/target3"/>
    <dgm:cxn modelId="{2205C07A-0D88-4003-A943-302EC0BF7ADF}" type="presOf" srcId="{448D2131-E020-46DC-A7A5-DD540FC19F5B}" destId="{6242F889-31EE-41CD-A0C1-4DF43C5F7941}" srcOrd="0" destOrd="0" presId="urn:microsoft.com/office/officeart/2005/8/layout/target3"/>
    <dgm:cxn modelId="{D291EB16-849D-412B-A20A-3924A2A603B3}" srcId="{544713A7-A076-425A-9F64-973044297E5A}" destId="{448D2131-E020-46DC-A7A5-DD540FC19F5B}" srcOrd="0" destOrd="0" parTransId="{F95B8740-4537-4D6A-9B81-0B8C43CE4866}" sibTransId="{64B4C4B4-C296-49D5-8765-779BAEE38B6A}"/>
    <dgm:cxn modelId="{5367A2F9-B9F1-4397-B16E-6C01A3F7B3FE}" type="presParOf" srcId="{3A7B00E5-D3B7-41CE-83C7-ECCD0B2B6CA7}" destId="{684B5717-CBFD-4FEF-BEB8-9C8DCA9E4DE7}" srcOrd="0" destOrd="0" presId="urn:microsoft.com/office/officeart/2005/8/layout/target3"/>
    <dgm:cxn modelId="{ABB40D62-8413-4EB8-B70C-A931F773FC20}" type="presParOf" srcId="{3A7B00E5-D3B7-41CE-83C7-ECCD0B2B6CA7}" destId="{82F236DC-DFE5-48FF-80C1-04B050584E55}" srcOrd="1" destOrd="0" presId="urn:microsoft.com/office/officeart/2005/8/layout/target3"/>
    <dgm:cxn modelId="{48E58319-EADC-4AD7-BA9B-CB1A887932A6}" type="presParOf" srcId="{3A7B00E5-D3B7-41CE-83C7-ECCD0B2B6CA7}" destId="{6242F889-31EE-41CD-A0C1-4DF43C5F7941}" srcOrd="2" destOrd="0" presId="urn:microsoft.com/office/officeart/2005/8/layout/target3"/>
    <dgm:cxn modelId="{5417D8FA-AD65-4B8D-8346-429C4C215E0C}" type="presParOf" srcId="{3A7B00E5-D3B7-41CE-83C7-ECCD0B2B6CA7}" destId="{133943A6-097E-4863-9EA8-4BE1138D657E}" srcOrd="3" destOrd="0" presId="urn:microsoft.com/office/officeart/2005/8/layout/targe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36126C-A33E-49D2-AC0D-8040C21A2B7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326C6E-6821-411B-94E3-2C935B18A0BB}">
      <dgm:prSet phldrT="[Text]" custT="1"/>
      <dgm:spPr>
        <a:solidFill>
          <a:srgbClr val="92D050"/>
        </a:solidFill>
        <a:ln w="22225"/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HỘI PHỤ NỮ</a:t>
          </a:r>
          <a:endParaRPr lang="en-US" sz="2000" b="1" dirty="0">
            <a:solidFill>
              <a:schemeClr val="tx1"/>
            </a:solidFill>
          </a:endParaRPr>
        </a:p>
      </dgm:t>
    </dgm:pt>
    <dgm:pt modelId="{76B8368B-4EAE-4659-9505-3D8BA6D17205}" type="parTrans" cxnId="{D5793053-C263-4813-8800-ACC0888B23E4}">
      <dgm:prSet/>
      <dgm:spPr/>
      <dgm:t>
        <a:bodyPr/>
        <a:lstStyle/>
        <a:p>
          <a:endParaRPr lang="en-US"/>
        </a:p>
      </dgm:t>
    </dgm:pt>
    <dgm:pt modelId="{A6277833-E7D9-47F5-AD20-63D4055B04ED}" type="sibTrans" cxnId="{D5793053-C263-4813-8800-ACC0888B23E4}">
      <dgm:prSet/>
      <dgm:spPr/>
      <dgm:t>
        <a:bodyPr/>
        <a:lstStyle/>
        <a:p>
          <a:endParaRPr lang="en-US"/>
        </a:p>
      </dgm:t>
    </dgm:pt>
    <dgm:pt modelId="{276D4E5D-8CE8-46DF-9D3D-A8506D74F124}">
      <dgm:prSet phldrT="[Text]" custT="1"/>
      <dgm:spPr>
        <a:solidFill>
          <a:schemeClr val="accent6">
            <a:lumMod val="60000"/>
            <a:lumOff val="40000"/>
          </a:schemeClr>
        </a:solidFill>
        <a:ln w="22225"/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GIÁO DỤC</a:t>
          </a:r>
          <a:endParaRPr lang="en-US" sz="2000" b="1" dirty="0">
            <a:solidFill>
              <a:schemeClr val="tx1"/>
            </a:solidFill>
          </a:endParaRPr>
        </a:p>
      </dgm:t>
    </dgm:pt>
    <dgm:pt modelId="{0D6739BB-64F4-430F-B510-A80FE3B5D996}" type="parTrans" cxnId="{D38928C5-4780-4C81-9B54-734C2FBD2AA4}">
      <dgm:prSet/>
      <dgm:spPr/>
      <dgm:t>
        <a:bodyPr/>
        <a:lstStyle/>
        <a:p>
          <a:endParaRPr lang="en-US"/>
        </a:p>
      </dgm:t>
    </dgm:pt>
    <dgm:pt modelId="{E2AE810F-5C17-4C5C-AB69-A7CA2DB44B36}" type="sibTrans" cxnId="{D38928C5-4780-4C81-9B54-734C2FBD2AA4}">
      <dgm:prSet/>
      <dgm:spPr/>
      <dgm:t>
        <a:bodyPr/>
        <a:lstStyle/>
        <a:p>
          <a:endParaRPr lang="en-US"/>
        </a:p>
      </dgm:t>
    </dgm:pt>
    <dgm:pt modelId="{582550C1-9233-4341-9A43-0BF9A4D640D1}">
      <dgm:prSet phldrT="[Text]" custT="1"/>
      <dgm:spPr>
        <a:solidFill>
          <a:schemeClr val="accent3">
            <a:lumMod val="60000"/>
            <a:lumOff val="40000"/>
          </a:schemeClr>
        </a:solidFill>
        <a:ln w="22225"/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BẢO VỆ </a:t>
          </a:r>
        </a:p>
        <a:p>
          <a:r>
            <a:rPr lang="en-US" sz="2000" b="1" dirty="0" smtClean="0">
              <a:solidFill>
                <a:schemeClr val="tx1"/>
              </a:solidFill>
            </a:rPr>
            <a:t>TRẺ EM</a:t>
          </a:r>
          <a:endParaRPr lang="en-US" sz="2000" b="1" dirty="0">
            <a:solidFill>
              <a:schemeClr val="tx1"/>
            </a:solidFill>
          </a:endParaRPr>
        </a:p>
      </dgm:t>
    </dgm:pt>
    <dgm:pt modelId="{B4840C98-9FA0-4891-8789-88E4B17B8433}" type="parTrans" cxnId="{99B5F20F-65FF-466A-A5FB-02B728A53CD8}">
      <dgm:prSet/>
      <dgm:spPr/>
      <dgm:t>
        <a:bodyPr/>
        <a:lstStyle/>
        <a:p>
          <a:endParaRPr lang="en-US"/>
        </a:p>
      </dgm:t>
    </dgm:pt>
    <dgm:pt modelId="{ADAB6D05-52B0-42BB-9801-75C111A2CA5C}" type="sibTrans" cxnId="{99B5F20F-65FF-466A-A5FB-02B728A53CD8}">
      <dgm:prSet/>
      <dgm:spPr/>
      <dgm:t>
        <a:bodyPr/>
        <a:lstStyle/>
        <a:p>
          <a:endParaRPr lang="en-US"/>
        </a:p>
      </dgm:t>
    </dgm:pt>
    <dgm:pt modelId="{37805B7F-FDB6-43C5-A948-241D8436CEC1}">
      <dgm:prSet phldrT="[Text]" custT="1"/>
      <dgm:spPr>
        <a:solidFill>
          <a:schemeClr val="bg1">
            <a:lumMod val="65000"/>
          </a:schemeClr>
        </a:solidFill>
        <a:ln w="22225"/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</a:rPr>
            <a:t>Khuyến</a:t>
          </a:r>
          <a:r>
            <a:rPr lang="en-US" sz="2000" b="1" dirty="0" smtClean="0">
              <a:solidFill>
                <a:schemeClr val="tx1"/>
              </a:solidFill>
            </a:rPr>
            <a:t> </a:t>
          </a:r>
          <a:r>
            <a:rPr lang="en-US" sz="2000" b="1" dirty="0" err="1" smtClean="0">
              <a:solidFill>
                <a:schemeClr val="tx1"/>
              </a:solidFill>
            </a:rPr>
            <a:t>nông</a:t>
          </a:r>
          <a:r>
            <a:rPr lang="en-US" sz="2000" b="1" dirty="0" smtClean="0">
              <a:solidFill>
                <a:schemeClr val="tx1"/>
              </a:solidFill>
            </a:rPr>
            <a:t>/ </a:t>
          </a:r>
          <a:r>
            <a:rPr lang="en-US" sz="2000" b="1" dirty="0" err="1" smtClean="0">
              <a:solidFill>
                <a:schemeClr val="tx1"/>
              </a:solidFill>
            </a:rPr>
            <a:t>lâm</a:t>
          </a:r>
          <a:r>
            <a:rPr lang="en-US" sz="2000" b="1" dirty="0" smtClean="0">
              <a:solidFill>
                <a:schemeClr val="tx1"/>
              </a:solidFill>
            </a:rPr>
            <a:t>/  </a:t>
          </a:r>
          <a:r>
            <a:rPr lang="en-US" sz="2000" b="1" dirty="0" err="1" smtClean="0">
              <a:solidFill>
                <a:schemeClr val="tx1"/>
              </a:solidFill>
            </a:rPr>
            <a:t>ngư</a:t>
          </a:r>
          <a:endParaRPr lang="en-US" sz="2000" b="1" dirty="0">
            <a:solidFill>
              <a:schemeClr val="tx1"/>
            </a:solidFill>
          </a:endParaRPr>
        </a:p>
      </dgm:t>
    </dgm:pt>
    <dgm:pt modelId="{C4E27DDE-DD18-45B1-8F5A-9E04AE20074B}" type="parTrans" cxnId="{59859799-0C86-486E-BB5B-DEF0BE91BF5A}">
      <dgm:prSet/>
      <dgm:spPr/>
      <dgm:t>
        <a:bodyPr/>
        <a:lstStyle/>
        <a:p>
          <a:endParaRPr lang="en-US"/>
        </a:p>
      </dgm:t>
    </dgm:pt>
    <dgm:pt modelId="{25970407-3F87-4D29-B379-3DE0C24474F8}" type="sibTrans" cxnId="{59859799-0C86-486E-BB5B-DEF0BE91BF5A}">
      <dgm:prSet/>
      <dgm:spPr/>
      <dgm:t>
        <a:bodyPr/>
        <a:lstStyle/>
        <a:p>
          <a:endParaRPr lang="en-US"/>
        </a:p>
      </dgm:t>
    </dgm:pt>
    <dgm:pt modelId="{141ECCC2-F95F-4EC5-95C6-76112C7C388A}">
      <dgm:prSet custT="1"/>
      <dgm:spPr>
        <a:solidFill>
          <a:schemeClr val="accent2">
            <a:lumMod val="60000"/>
            <a:lumOff val="40000"/>
          </a:schemeClr>
        </a:solidFill>
        <a:ln w="22225"/>
      </dgm:spPr>
      <dgm:t>
        <a:bodyPr/>
        <a:lstStyle/>
        <a:p>
          <a:r>
            <a:rPr lang="en-US" sz="1700" b="1" dirty="0" smtClean="0">
              <a:solidFill>
                <a:schemeClr val="tx1"/>
              </a:solidFill>
            </a:rPr>
            <a:t> </a:t>
          </a:r>
          <a:r>
            <a:rPr lang="en-US" sz="2000" b="1" dirty="0" smtClean="0">
              <a:solidFill>
                <a:schemeClr val="tx1"/>
              </a:solidFill>
            </a:rPr>
            <a:t>TÍN DỤNG TIẾT </a:t>
          </a:r>
          <a:r>
            <a:rPr lang="en-US" sz="2000" b="1" dirty="0" err="1" smtClean="0">
              <a:solidFill>
                <a:schemeClr val="tx1"/>
              </a:solidFill>
            </a:rPr>
            <a:t>KiỆM</a:t>
          </a:r>
          <a:endParaRPr lang="en-US" sz="2000" b="1" dirty="0">
            <a:solidFill>
              <a:schemeClr val="tx1"/>
            </a:solidFill>
          </a:endParaRPr>
        </a:p>
      </dgm:t>
    </dgm:pt>
    <dgm:pt modelId="{0618CE5B-EBB2-4F86-A753-8D828BC38429}" type="parTrans" cxnId="{A5E67B4B-CB32-439B-9969-5088A8F3C2B8}">
      <dgm:prSet/>
      <dgm:spPr/>
      <dgm:t>
        <a:bodyPr/>
        <a:lstStyle/>
        <a:p>
          <a:endParaRPr lang="en-US"/>
        </a:p>
      </dgm:t>
    </dgm:pt>
    <dgm:pt modelId="{25D4D89C-0E9E-42D4-9240-FAF751FC860F}" type="sibTrans" cxnId="{A5E67B4B-CB32-439B-9969-5088A8F3C2B8}">
      <dgm:prSet/>
      <dgm:spPr/>
      <dgm:t>
        <a:bodyPr/>
        <a:lstStyle/>
        <a:p>
          <a:endParaRPr lang="en-US"/>
        </a:p>
      </dgm:t>
    </dgm:pt>
    <dgm:pt modelId="{FF6AB16A-D54C-4157-B1D1-76DC5A89806D}">
      <dgm:prSet custT="1"/>
      <dgm:spPr>
        <a:solidFill>
          <a:srgbClr val="00B0F0"/>
        </a:solidFill>
        <a:ln cmpd="sng"/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…….</a:t>
          </a:r>
          <a:endParaRPr lang="en-US" sz="1600" b="1" dirty="0">
            <a:solidFill>
              <a:schemeClr val="tx1"/>
            </a:solidFill>
          </a:endParaRPr>
        </a:p>
      </dgm:t>
    </dgm:pt>
    <dgm:pt modelId="{5AB4BB93-619B-4196-AF43-A4CE2EBF0A20}" type="parTrans" cxnId="{9784BF8E-B9A7-4CC4-BDCB-D4A9940AFB93}">
      <dgm:prSet/>
      <dgm:spPr/>
      <dgm:t>
        <a:bodyPr/>
        <a:lstStyle/>
        <a:p>
          <a:endParaRPr lang="en-US"/>
        </a:p>
      </dgm:t>
    </dgm:pt>
    <dgm:pt modelId="{7C340FE6-3CEE-46C9-9F10-CE18D84F086A}" type="sibTrans" cxnId="{9784BF8E-B9A7-4CC4-BDCB-D4A9940AFB93}">
      <dgm:prSet/>
      <dgm:spPr/>
      <dgm:t>
        <a:bodyPr/>
        <a:lstStyle/>
        <a:p>
          <a:endParaRPr lang="en-US"/>
        </a:p>
      </dgm:t>
    </dgm:pt>
    <dgm:pt modelId="{1CC2D872-1420-42D5-81AC-08F06BAFE9F2}">
      <dgm:prSet custT="1"/>
      <dgm:spPr>
        <a:solidFill>
          <a:srgbClr val="C00000"/>
        </a:solidFill>
        <a:ln cmpd="sng"/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Y TẾ</a:t>
          </a:r>
          <a:endParaRPr lang="en-US" sz="2000" b="1" dirty="0">
            <a:solidFill>
              <a:schemeClr val="tx1"/>
            </a:solidFill>
          </a:endParaRPr>
        </a:p>
      </dgm:t>
    </dgm:pt>
    <dgm:pt modelId="{56D6F029-5AD6-4940-AF51-AE0D21780D12}" type="parTrans" cxnId="{D19BDF24-07D7-4067-98AA-A6FD96FAE0EE}">
      <dgm:prSet/>
      <dgm:spPr/>
      <dgm:t>
        <a:bodyPr/>
        <a:lstStyle/>
        <a:p>
          <a:endParaRPr lang="en-US"/>
        </a:p>
      </dgm:t>
    </dgm:pt>
    <dgm:pt modelId="{351EE2AB-B2CC-4F9F-B9F2-C62D0CD7428B}" type="sibTrans" cxnId="{D19BDF24-07D7-4067-98AA-A6FD96FAE0EE}">
      <dgm:prSet/>
      <dgm:spPr/>
      <dgm:t>
        <a:bodyPr/>
        <a:lstStyle/>
        <a:p>
          <a:endParaRPr lang="en-US"/>
        </a:p>
      </dgm:t>
    </dgm:pt>
    <dgm:pt modelId="{D3985041-497A-4FA8-B234-F32598A4FDC1}">
      <dgm:prSet/>
      <dgm:spPr>
        <a:ln cmpd="dbl"/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CHÍNH QUYỀN</a:t>
          </a:r>
          <a:endParaRPr lang="en-US" dirty="0">
            <a:solidFill>
              <a:schemeClr val="tx1"/>
            </a:solidFill>
          </a:endParaRPr>
        </a:p>
      </dgm:t>
    </dgm:pt>
    <dgm:pt modelId="{F329E035-78AF-4C30-9950-4F0B6A81B2F5}" type="parTrans" cxnId="{2D0FA76B-55E7-438B-9CF4-C0B2FFEC69C1}">
      <dgm:prSet/>
      <dgm:spPr/>
      <dgm:t>
        <a:bodyPr/>
        <a:lstStyle/>
        <a:p>
          <a:endParaRPr lang="en-US"/>
        </a:p>
      </dgm:t>
    </dgm:pt>
    <dgm:pt modelId="{8BA5668D-1D68-4FB1-8485-34518EEAEDDE}" type="sibTrans" cxnId="{2D0FA76B-55E7-438B-9CF4-C0B2FFEC69C1}">
      <dgm:prSet/>
      <dgm:spPr/>
      <dgm:t>
        <a:bodyPr/>
        <a:lstStyle/>
        <a:p>
          <a:endParaRPr lang="en-US"/>
        </a:p>
      </dgm:t>
    </dgm:pt>
    <dgm:pt modelId="{E8DBC080-B824-44B8-9A0D-1AFB9C5BD27D}" type="pres">
      <dgm:prSet presAssocID="{6336126C-A33E-49D2-AC0D-8040C21A2B7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53712F-85E7-4DD7-9C36-B102316834F0}" type="pres">
      <dgm:prSet presAssocID="{7B326C6E-6821-411B-94E3-2C935B18A0BB}" presName="centerShape" presStyleLbl="node0" presStyleIdx="0" presStyleCnt="1" custScaleX="140632" custScaleY="138191"/>
      <dgm:spPr/>
      <dgm:t>
        <a:bodyPr/>
        <a:lstStyle/>
        <a:p>
          <a:endParaRPr lang="en-US"/>
        </a:p>
      </dgm:t>
    </dgm:pt>
    <dgm:pt modelId="{837F3633-E950-4824-93F9-604CBE21F9A3}" type="pres">
      <dgm:prSet presAssocID="{0D6739BB-64F4-430F-B510-A80FE3B5D996}" presName="Name9" presStyleLbl="parChTrans1D2" presStyleIdx="0" presStyleCnt="7"/>
      <dgm:spPr/>
      <dgm:t>
        <a:bodyPr/>
        <a:lstStyle/>
        <a:p>
          <a:endParaRPr lang="en-US"/>
        </a:p>
      </dgm:t>
    </dgm:pt>
    <dgm:pt modelId="{965D11AE-B41E-4BB2-B202-6062F9C104CF}" type="pres">
      <dgm:prSet presAssocID="{0D6739BB-64F4-430F-B510-A80FE3B5D996}" presName="connTx" presStyleLbl="parChTrans1D2" presStyleIdx="0" presStyleCnt="7"/>
      <dgm:spPr/>
      <dgm:t>
        <a:bodyPr/>
        <a:lstStyle/>
        <a:p>
          <a:endParaRPr lang="en-US"/>
        </a:p>
      </dgm:t>
    </dgm:pt>
    <dgm:pt modelId="{FF9667E0-D0E6-46B7-A78F-3B0E560A4CDA}" type="pres">
      <dgm:prSet presAssocID="{276D4E5D-8CE8-46DF-9D3D-A8506D74F124}" presName="node" presStyleLbl="node1" presStyleIdx="0" presStyleCnt="7" custScaleX="113816" custScaleY="113677" custRadScaleRad="129226" custRadScaleInc="4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3E7A06-88C0-43DF-8208-5F733FEA7BF9}" type="pres">
      <dgm:prSet presAssocID="{B4840C98-9FA0-4891-8789-88E4B17B8433}" presName="Name9" presStyleLbl="parChTrans1D2" presStyleIdx="1" presStyleCnt="7"/>
      <dgm:spPr/>
      <dgm:t>
        <a:bodyPr/>
        <a:lstStyle/>
        <a:p>
          <a:endParaRPr lang="en-US"/>
        </a:p>
      </dgm:t>
    </dgm:pt>
    <dgm:pt modelId="{377F116E-6A41-46CD-94DE-8AB35C5008B3}" type="pres">
      <dgm:prSet presAssocID="{B4840C98-9FA0-4891-8789-88E4B17B8433}" presName="connTx" presStyleLbl="parChTrans1D2" presStyleIdx="1" presStyleCnt="7"/>
      <dgm:spPr/>
      <dgm:t>
        <a:bodyPr/>
        <a:lstStyle/>
        <a:p>
          <a:endParaRPr lang="en-US"/>
        </a:p>
      </dgm:t>
    </dgm:pt>
    <dgm:pt modelId="{6C9496B8-3386-4081-B6FB-32A727CDB32F}" type="pres">
      <dgm:prSet presAssocID="{582550C1-9233-4341-9A43-0BF9A4D640D1}" presName="node" presStyleLbl="node1" presStyleIdx="1" presStyleCnt="7" custScaleX="110247" custScaleY="111952" custRadScaleRad="126695" custRadScaleInc="-4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EEF392-4005-40C1-A771-0555C970089A}" type="pres">
      <dgm:prSet presAssocID="{C4E27DDE-DD18-45B1-8F5A-9E04AE20074B}" presName="Name9" presStyleLbl="parChTrans1D2" presStyleIdx="2" presStyleCnt="7"/>
      <dgm:spPr/>
      <dgm:t>
        <a:bodyPr/>
        <a:lstStyle/>
        <a:p>
          <a:endParaRPr lang="en-US"/>
        </a:p>
      </dgm:t>
    </dgm:pt>
    <dgm:pt modelId="{DD041806-A6B6-43E2-B5CA-6D8A814AE5D2}" type="pres">
      <dgm:prSet presAssocID="{C4E27DDE-DD18-45B1-8F5A-9E04AE20074B}" presName="connTx" presStyleLbl="parChTrans1D2" presStyleIdx="2" presStyleCnt="7"/>
      <dgm:spPr/>
      <dgm:t>
        <a:bodyPr/>
        <a:lstStyle/>
        <a:p>
          <a:endParaRPr lang="en-US"/>
        </a:p>
      </dgm:t>
    </dgm:pt>
    <dgm:pt modelId="{91BC8322-0567-4AAA-84D4-459AB64D91E0}" type="pres">
      <dgm:prSet presAssocID="{37805B7F-FDB6-43C5-A948-241D8436CEC1}" presName="node" presStyleLbl="node1" presStyleIdx="2" presStyleCnt="7" custScaleX="107159" custScaleY="103557" custRadScaleRad="125395" custRadScaleInc="-21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7C06F-1920-48A1-AEA8-6A5410B0C06D}" type="pres">
      <dgm:prSet presAssocID="{0618CE5B-EBB2-4F86-A753-8D828BC38429}" presName="Name9" presStyleLbl="parChTrans1D2" presStyleIdx="3" presStyleCnt="7"/>
      <dgm:spPr/>
      <dgm:t>
        <a:bodyPr/>
        <a:lstStyle/>
        <a:p>
          <a:endParaRPr lang="en-US"/>
        </a:p>
      </dgm:t>
    </dgm:pt>
    <dgm:pt modelId="{16F16E16-63AE-48B6-A182-C5166971A449}" type="pres">
      <dgm:prSet presAssocID="{0618CE5B-EBB2-4F86-A753-8D828BC38429}" presName="connTx" presStyleLbl="parChTrans1D2" presStyleIdx="3" presStyleCnt="7"/>
      <dgm:spPr/>
      <dgm:t>
        <a:bodyPr/>
        <a:lstStyle/>
        <a:p>
          <a:endParaRPr lang="en-US"/>
        </a:p>
      </dgm:t>
    </dgm:pt>
    <dgm:pt modelId="{52B3D807-946E-4A41-ABA5-052BBBDE7E04}" type="pres">
      <dgm:prSet presAssocID="{141ECCC2-F95F-4EC5-95C6-76112C7C388A}" presName="node" presStyleLbl="node1" presStyleIdx="3" presStyleCnt="7" custRadScaleRad="122944" custRadScaleInc="3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A0398-BF3A-40F6-9CD7-5A0C129A153B}" type="pres">
      <dgm:prSet presAssocID="{5AB4BB93-619B-4196-AF43-A4CE2EBF0A20}" presName="Name9" presStyleLbl="parChTrans1D2" presStyleIdx="4" presStyleCnt="7"/>
      <dgm:spPr/>
      <dgm:t>
        <a:bodyPr/>
        <a:lstStyle/>
        <a:p>
          <a:endParaRPr lang="en-US"/>
        </a:p>
      </dgm:t>
    </dgm:pt>
    <dgm:pt modelId="{9E202035-AEF1-432F-968E-C0C59714B1F6}" type="pres">
      <dgm:prSet presAssocID="{5AB4BB93-619B-4196-AF43-A4CE2EBF0A20}" presName="connTx" presStyleLbl="parChTrans1D2" presStyleIdx="4" presStyleCnt="7"/>
      <dgm:spPr/>
      <dgm:t>
        <a:bodyPr/>
        <a:lstStyle/>
        <a:p>
          <a:endParaRPr lang="en-US"/>
        </a:p>
      </dgm:t>
    </dgm:pt>
    <dgm:pt modelId="{E54DCEE2-F520-46DB-9944-8C4ABBDE84E7}" type="pres">
      <dgm:prSet presAssocID="{FF6AB16A-D54C-4157-B1D1-76DC5A89806D}" presName="node" presStyleLbl="node1" presStyleIdx="4" presStyleCnt="7" custRadScaleRad="129614" custRadScaleInc="1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C0BFC6-A655-45D4-8F33-80A0F00129C0}" type="pres">
      <dgm:prSet presAssocID="{56D6F029-5AD6-4940-AF51-AE0D21780D12}" presName="Name9" presStyleLbl="parChTrans1D2" presStyleIdx="5" presStyleCnt="7"/>
      <dgm:spPr/>
      <dgm:t>
        <a:bodyPr/>
        <a:lstStyle/>
        <a:p>
          <a:endParaRPr lang="en-US"/>
        </a:p>
      </dgm:t>
    </dgm:pt>
    <dgm:pt modelId="{7B0CD9D1-E397-4FA9-B646-2BF502116288}" type="pres">
      <dgm:prSet presAssocID="{56D6F029-5AD6-4940-AF51-AE0D21780D12}" presName="connTx" presStyleLbl="parChTrans1D2" presStyleIdx="5" presStyleCnt="7"/>
      <dgm:spPr/>
      <dgm:t>
        <a:bodyPr/>
        <a:lstStyle/>
        <a:p>
          <a:endParaRPr lang="en-US"/>
        </a:p>
      </dgm:t>
    </dgm:pt>
    <dgm:pt modelId="{D011DFFE-CFBF-44D7-AC31-18690A81F526}" type="pres">
      <dgm:prSet presAssocID="{1CC2D872-1420-42D5-81AC-08F06BAFE9F2}" presName="node" presStyleLbl="node1" presStyleIdx="5" presStyleCnt="7" custRadScaleRad="126342" custRadScaleInc="-8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20E3A-F670-4355-BC39-96228400772B}" type="pres">
      <dgm:prSet presAssocID="{F329E035-78AF-4C30-9950-4F0B6A81B2F5}" presName="Name9" presStyleLbl="parChTrans1D2" presStyleIdx="6" presStyleCnt="7"/>
      <dgm:spPr/>
      <dgm:t>
        <a:bodyPr/>
        <a:lstStyle/>
        <a:p>
          <a:endParaRPr lang="en-US"/>
        </a:p>
      </dgm:t>
    </dgm:pt>
    <dgm:pt modelId="{7FAD97C2-4983-4ADF-A48B-5805DFAE95CC}" type="pres">
      <dgm:prSet presAssocID="{F329E035-78AF-4C30-9950-4F0B6A81B2F5}" presName="connTx" presStyleLbl="parChTrans1D2" presStyleIdx="6" presStyleCnt="7"/>
      <dgm:spPr/>
      <dgm:t>
        <a:bodyPr/>
        <a:lstStyle/>
        <a:p>
          <a:endParaRPr lang="en-US"/>
        </a:p>
      </dgm:t>
    </dgm:pt>
    <dgm:pt modelId="{C68C00A7-CD9D-427B-881D-C320327AB775}" type="pres">
      <dgm:prSet presAssocID="{D3985041-497A-4FA8-B234-F32598A4FDC1}" presName="node" presStyleLbl="node1" presStyleIdx="6" presStyleCnt="7" custScaleX="110753" custScaleY="109311" custRadScaleRad="121429" custRadScaleInc="-8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2B2AB4-C77D-4DAB-8176-7210A0646A74}" type="presOf" srcId="{0618CE5B-EBB2-4F86-A753-8D828BC38429}" destId="{16F16E16-63AE-48B6-A182-C5166971A449}" srcOrd="1" destOrd="0" presId="urn:microsoft.com/office/officeart/2005/8/layout/radial1"/>
    <dgm:cxn modelId="{D19BDF24-07D7-4067-98AA-A6FD96FAE0EE}" srcId="{7B326C6E-6821-411B-94E3-2C935B18A0BB}" destId="{1CC2D872-1420-42D5-81AC-08F06BAFE9F2}" srcOrd="5" destOrd="0" parTransId="{56D6F029-5AD6-4940-AF51-AE0D21780D12}" sibTransId="{351EE2AB-B2CC-4F9F-B9F2-C62D0CD7428B}"/>
    <dgm:cxn modelId="{1B5A4942-66CB-40C9-9AD2-B684A2EFC42D}" type="presOf" srcId="{5AB4BB93-619B-4196-AF43-A4CE2EBF0A20}" destId="{86EA0398-BF3A-40F6-9CD7-5A0C129A153B}" srcOrd="0" destOrd="0" presId="urn:microsoft.com/office/officeart/2005/8/layout/radial1"/>
    <dgm:cxn modelId="{4E254C46-C1C5-4D6D-8DA5-712CD2127DE6}" type="presOf" srcId="{582550C1-9233-4341-9A43-0BF9A4D640D1}" destId="{6C9496B8-3386-4081-B6FB-32A727CDB32F}" srcOrd="0" destOrd="0" presId="urn:microsoft.com/office/officeart/2005/8/layout/radial1"/>
    <dgm:cxn modelId="{A7FE9C06-31E6-49BD-AF72-2084E3C75BD9}" type="presOf" srcId="{1CC2D872-1420-42D5-81AC-08F06BAFE9F2}" destId="{D011DFFE-CFBF-44D7-AC31-18690A81F526}" srcOrd="0" destOrd="0" presId="urn:microsoft.com/office/officeart/2005/8/layout/radial1"/>
    <dgm:cxn modelId="{10A7893C-EF76-4757-A7B9-9C020C0163AA}" type="presOf" srcId="{C4E27DDE-DD18-45B1-8F5A-9E04AE20074B}" destId="{DD041806-A6B6-43E2-B5CA-6D8A814AE5D2}" srcOrd="1" destOrd="0" presId="urn:microsoft.com/office/officeart/2005/8/layout/radial1"/>
    <dgm:cxn modelId="{A5E67B4B-CB32-439B-9969-5088A8F3C2B8}" srcId="{7B326C6E-6821-411B-94E3-2C935B18A0BB}" destId="{141ECCC2-F95F-4EC5-95C6-76112C7C388A}" srcOrd="3" destOrd="0" parTransId="{0618CE5B-EBB2-4F86-A753-8D828BC38429}" sibTransId="{25D4D89C-0E9E-42D4-9240-FAF751FC860F}"/>
    <dgm:cxn modelId="{99B5F20F-65FF-466A-A5FB-02B728A53CD8}" srcId="{7B326C6E-6821-411B-94E3-2C935B18A0BB}" destId="{582550C1-9233-4341-9A43-0BF9A4D640D1}" srcOrd="1" destOrd="0" parTransId="{B4840C98-9FA0-4891-8789-88E4B17B8433}" sibTransId="{ADAB6D05-52B0-42BB-9801-75C111A2CA5C}"/>
    <dgm:cxn modelId="{59859799-0C86-486E-BB5B-DEF0BE91BF5A}" srcId="{7B326C6E-6821-411B-94E3-2C935B18A0BB}" destId="{37805B7F-FDB6-43C5-A948-241D8436CEC1}" srcOrd="2" destOrd="0" parTransId="{C4E27DDE-DD18-45B1-8F5A-9E04AE20074B}" sibTransId="{25970407-3F87-4D29-B379-3DE0C24474F8}"/>
    <dgm:cxn modelId="{A3CDA1BE-C976-4AD6-A081-4FDA26702BD8}" type="presOf" srcId="{56D6F029-5AD6-4940-AF51-AE0D21780D12}" destId="{7B0CD9D1-E397-4FA9-B646-2BF502116288}" srcOrd="1" destOrd="0" presId="urn:microsoft.com/office/officeart/2005/8/layout/radial1"/>
    <dgm:cxn modelId="{D5793053-C263-4813-8800-ACC0888B23E4}" srcId="{6336126C-A33E-49D2-AC0D-8040C21A2B7F}" destId="{7B326C6E-6821-411B-94E3-2C935B18A0BB}" srcOrd="0" destOrd="0" parTransId="{76B8368B-4EAE-4659-9505-3D8BA6D17205}" sibTransId="{A6277833-E7D9-47F5-AD20-63D4055B04ED}"/>
    <dgm:cxn modelId="{B2AFB626-50A5-4C77-B06C-73F3AC0F60ED}" type="presOf" srcId="{0618CE5B-EBB2-4F86-A753-8D828BC38429}" destId="{9677C06F-1920-48A1-AEA8-6A5410B0C06D}" srcOrd="0" destOrd="0" presId="urn:microsoft.com/office/officeart/2005/8/layout/radial1"/>
    <dgm:cxn modelId="{E53AB1C5-7551-4F0B-8260-42536FDA91D0}" type="presOf" srcId="{C4E27DDE-DD18-45B1-8F5A-9E04AE20074B}" destId="{D3EEF392-4005-40C1-A771-0555C970089A}" srcOrd="0" destOrd="0" presId="urn:microsoft.com/office/officeart/2005/8/layout/radial1"/>
    <dgm:cxn modelId="{44D0E888-91DD-4857-86DB-F664E032F424}" type="presOf" srcId="{141ECCC2-F95F-4EC5-95C6-76112C7C388A}" destId="{52B3D807-946E-4A41-ABA5-052BBBDE7E04}" srcOrd="0" destOrd="0" presId="urn:microsoft.com/office/officeart/2005/8/layout/radial1"/>
    <dgm:cxn modelId="{4C47A8B7-5D13-4835-A27E-0DA5745C2023}" type="presOf" srcId="{6336126C-A33E-49D2-AC0D-8040C21A2B7F}" destId="{E8DBC080-B824-44B8-9A0D-1AFB9C5BD27D}" srcOrd="0" destOrd="0" presId="urn:microsoft.com/office/officeart/2005/8/layout/radial1"/>
    <dgm:cxn modelId="{C265F29C-D0B9-406D-8B38-17F64C1D892C}" type="presOf" srcId="{7B326C6E-6821-411B-94E3-2C935B18A0BB}" destId="{E853712F-85E7-4DD7-9C36-B102316834F0}" srcOrd="0" destOrd="0" presId="urn:microsoft.com/office/officeart/2005/8/layout/radial1"/>
    <dgm:cxn modelId="{CF9BF780-942F-4BF2-B66B-253079E676A2}" type="presOf" srcId="{B4840C98-9FA0-4891-8789-88E4B17B8433}" destId="{377F116E-6A41-46CD-94DE-8AB35C5008B3}" srcOrd="1" destOrd="0" presId="urn:microsoft.com/office/officeart/2005/8/layout/radial1"/>
    <dgm:cxn modelId="{B90A3D19-B304-47D0-8830-D45F84F21536}" type="presOf" srcId="{37805B7F-FDB6-43C5-A948-241D8436CEC1}" destId="{91BC8322-0567-4AAA-84D4-459AB64D91E0}" srcOrd="0" destOrd="0" presId="urn:microsoft.com/office/officeart/2005/8/layout/radial1"/>
    <dgm:cxn modelId="{9784BF8E-B9A7-4CC4-BDCB-D4A9940AFB93}" srcId="{7B326C6E-6821-411B-94E3-2C935B18A0BB}" destId="{FF6AB16A-D54C-4157-B1D1-76DC5A89806D}" srcOrd="4" destOrd="0" parTransId="{5AB4BB93-619B-4196-AF43-A4CE2EBF0A20}" sibTransId="{7C340FE6-3CEE-46C9-9F10-CE18D84F086A}"/>
    <dgm:cxn modelId="{ABEBE219-1306-4739-9527-F8B25960C195}" type="presOf" srcId="{F329E035-78AF-4C30-9950-4F0B6A81B2F5}" destId="{65320E3A-F670-4355-BC39-96228400772B}" srcOrd="0" destOrd="0" presId="urn:microsoft.com/office/officeart/2005/8/layout/radial1"/>
    <dgm:cxn modelId="{C4575A7D-ED7C-4E35-B09E-FDC6C7EA9749}" type="presOf" srcId="{D3985041-497A-4FA8-B234-F32598A4FDC1}" destId="{C68C00A7-CD9D-427B-881D-C320327AB775}" srcOrd="0" destOrd="0" presId="urn:microsoft.com/office/officeart/2005/8/layout/radial1"/>
    <dgm:cxn modelId="{C984EAFD-DCFB-43EA-B2DE-028A7068136B}" type="presOf" srcId="{276D4E5D-8CE8-46DF-9D3D-A8506D74F124}" destId="{FF9667E0-D0E6-46B7-A78F-3B0E560A4CDA}" srcOrd="0" destOrd="0" presId="urn:microsoft.com/office/officeart/2005/8/layout/radial1"/>
    <dgm:cxn modelId="{B49206F5-071B-4A09-9917-B61852B0AB00}" type="presOf" srcId="{56D6F029-5AD6-4940-AF51-AE0D21780D12}" destId="{80C0BFC6-A655-45D4-8F33-80A0F00129C0}" srcOrd="0" destOrd="0" presId="urn:microsoft.com/office/officeart/2005/8/layout/radial1"/>
    <dgm:cxn modelId="{65E5B064-B2C7-4CA7-A770-E98DF04D45D9}" type="presOf" srcId="{0D6739BB-64F4-430F-B510-A80FE3B5D996}" destId="{837F3633-E950-4824-93F9-604CBE21F9A3}" srcOrd="0" destOrd="0" presId="urn:microsoft.com/office/officeart/2005/8/layout/radial1"/>
    <dgm:cxn modelId="{2D0FA76B-55E7-438B-9CF4-C0B2FFEC69C1}" srcId="{7B326C6E-6821-411B-94E3-2C935B18A0BB}" destId="{D3985041-497A-4FA8-B234-F32598A4FDC1}" srcOrd="6" destOrd="0" parTransId="{F329E035-78AF-4C30-9950-4F0B6A81B2F5}" sibTransId="{8BA5668D-1D68-4FB1-8485-34518EEAEDDE}"/>
    <dgm:cxn modelId="{F767237E-6BC3-4CA6-AA43-685CDEA707F1}" type="presOf" srcId="{0D6739BB-64F4-430F-B510-A80FE3B5D996}" destId="{965D11AE-B41E-4BB2-B202-6062F9C104CF}" srcOrd="1" destOrd="0" presId="urn:microsoft.com/office/officeart/2005/8/layout/radial1"/>
    <dgm:cxn modelId="{D38928C5-4780-4C81-9B54-734C2FBD2AA4}" srcId="{7B326C6E-6821-411B-94E3-2C935B18A0BB}" destId="{276D4E5D-8CE8-46DF-9D3D-A8506D74F124}" srcOrd="0" destOrd="0" parTransId="{0D6739BB-64F4-430F-B510-A80FE3B5D996}" sibTransId="{E2AE810F-5C17-4C5C-AB69-A7CA2DB44B36}"/>
    <dgm:cxn modelId="{26256E83-63CA-4B96-85A9-DCFC6D0A402F}" type="presOf" srcId="{5AB4BB93-619B-4196-AF43-A4CE2EBF0A20}" destId="{9E202035-AEF1-432F-968E-C0C59714B1F6}" srcOrd="1" destOrd="0" presId="urn:microsoft.com/office/officeart/2005/8/layout/radial1"/>
    <dgm:cxn modelId="{16002AD6-7D81-4CD4-AF04-800FDB854A1F}" type="presOf" srcId="{F329E035-78AF-4C30-9950-4F0B6A81B2F5}" destId="{7FAD97C2-4983-4ADF-A48B-5805DFAE95CC}" srcOrd="1" destOrd="0" presId="urn:microsoft.com/office/officeart/2005/8/layout/radial1"/>
    <dgm:cxn modelId="{A0C88BEB-4FCA-4764-BDF6-9199EA5CEC9F}" type="presOf" srcId="{B4840C98-9FA0-4891-8789-88E4B17B8433}" destId="{A13E7A06-88C0-43DF-8208-5F733FEA7BF9}" srcOrd="0" destOrd="0" presId="urn:microsoft.com/office/officeart/2005/8/layout/radial1"/>
    <dgm:cxn modelId="{1DFF6C89-FB5A-4DD7-A4B0-8785B706A813}" type="presOf" srcId="{FF6AB16A-D54C-4157-B1D1-76DC5A89806D}" destId="{E54DCEE2-F520-46DB-9944-8C4ABBDE84E7}" srcOrd="0" destOrd="0" presId="urn:microsoft.com/office/officeart/2005/8/layout/radial1"/>
    <dgm:cxn modelId="{500C5EBE-5ADC-4B77-BD5B-F376FA825259}" type="presParOf" srcId="{E8DBC080-B824-44B8-9A0D-1AFB9C5BD27D}" destId="{E853712F-85E7-4DD7-9C36-B102316834F0}" srcOrd="0" destOrd="0" presId="urn:microsoft.com/office/officeart/2005/8/layout/radial1"/>
    <dgm:cxn modelId="{B9F61FBC-D628-4804-82D1-A9D9641EA123}" type="presParOf" srcId="{E8DBC080-B824-44B8-9A0D-1AFB9C5BD27D}" destId="{837F3633-E950-4824-93F9-604CBE21F9A3}" srcOrd="1" destOrd="0" presId="urn:microsoft.com/office/officeart/2005/8/layout/radial1"/>
    <dgm:cxn modelId="{2027891D-9D25-44C3-8352-23225E642B93}" type="presParOf" srcId="{837F3633-E950-4824-93F9-604CBE21F9A3}" destId="{965D11AE-B41E-4BB2-B202-6062F9C104CF}" srcOrd="0" destOrd="0" presId="urn:microsoft.com/office/officeart/2005/8/layout/radial1"/>
    <dgm:cxn modelId="{0F378FD9-4C88-45CF-AB03-CBD293B68284}" type="presParOf" srcId="{E8DBC080-B824-44B8-9A0D-1AFB9C5BD27D}" destId="{FF9667E0-D0E6-46B7-A78F-3B0E560A4CDA}" srcOrd="2" destOrd="0" presId="urn:microsoft.com/office/officeart/2005/8/layout/radial1"/>
    <dgm:cxn modelId="{3C1366F7-E180-475E-9A0D-1F8DCC901385}" type="presParOf" srcId="{E8DBC080-B824-44B8-9A0D-1AFB9C5BD27D}" destId="{A13E7A06-88C0-43DF-8208-5F733FEA7BF9}" srcOrd="3" destOrd="0" presId="urn:microsoft.com/office/officeart/2005/8/layout/radial1"/>
    <dgm:cxn modelId="{B523B2AA-B6AC-491B-BA62-9D6F046481A8}" type="presParOf" srcId="{A13E7A06-88C0-43DF-8208-5F733FEA7BF9}" destId="{377F116E-6A41-46CD-94DE-8AB35C5008B3}" srcOrd="0" destOrd="0" presId="urn:microsoft.com/office/officeart/2005/8/layout/radial1"/>
    <dgm:cxn modelId="{419B8F97-D8DD-40F0-9B5C-EEF976103927}" type="presParOf" srcId="{E8DBC080-B824-44B8-9A0D-1AFB9C5BD27D}" destId="{6C9496B8-3386-4081-B6FB-32A727CDB32F}" srcOrd="4" destOrd="0" presId="urn:microsoft.com/office/officeart/2005/8/layout/radial1"/>
    <dgm:cxn modelId="{8574A0D8-4C3D-4181-A7D6-36D776E5E5B1}" type="presParOf" srcId="{E8DBC080-B824-44B8-9A0D-1AFB9C5BD27D}" destId="{D3EEF392-4005-40C1-A771-0555C970089A}" srcOrd="5" destOrd="0" presId="urn:microsoft.com/office/officeart/2005/8/layout/radial1"/>
    <dgm:cxn modelId="{F964BBDE-715E-4E34-AF20-4A144E2F0CE9}" type="presParOf" srcId="{D3EEF392-4005-40C1-A771-0555C970089A}" destId="{DD041806-A6B6-43E2-B5CA-6D8A814AE5D2}" srcOrd="0" destOrd="0" presId="urn:microsoft.com/office/officeart/2005/8/layout/radial1"/>
    <dgm:cxn modelId="{FFFCB3B0-79A5-4DD2-BFFC-142BCD7D14D4}" type="presParOf" srcId="{E8DBC080-B824-44B8-9A0D-1AFB9C5BD27D}" destId="{91BC8322-0567-4AAA-84D4-459AB64D91E0}" srcOrd="6" destOrd="0" presId="urn:microsoft.com/office/officeart/2005/8/layout/radial1"/>
    <dgm:cxn modelId="{5AAC9AB2-C376-455E-933B-AA9E7294D6B1}" type="presParOf" srcId="{E8DBC080-B824-44B8-9A0D-1AFB9C5BD27D}" destId="{9677C06F-1920-48A1-AEA8-6A5410B0C06D}" srcOrd="7" destOrd="0" presId="urn:microsoft.com/office/officeart/2005/8/layout/radial1"/>
    <dgm:cxn modelId="{29680C2C-7F1C-435A-B8C0-B4F3261E9371}" type="presParOf" srcId="{9677C06F-1920-48A1-AEA8-6A5410B0C06D}" destId="{16F16E16-63AE-48B6-A182-C5166971A449}" srcOrd="0" destOrd="0" presId="urn:microsoft.com/office/officeart/2005/8/layout/radial1"/>
    <dgm:cxn modelId="{39E1BEAE-5190-4092-B734-CA27A881BFC2}" type="presParOf" srcId="{E8DBC080-B824-44B8-9A0D-1AFB9C5BD27D}" destId="{52B3D807-946E-4A41-ABA5-052BBBDE7E04}" srcOrd="8" destOrd="0" presId="urn:microsoft.com/office/officeart/2005/8/layout/radial1"/>
    <dgm:cxn modelId="{086BBDF4-97F7-48B3-B201-4D6435BF9500}" type="presParOf" srcId="{E8DBC080-B824-44B8-9A0D-1AFB9C5BD27D}" destId="{86EA0398-BF3A-40F6-9CD7-5A0C129A153B}" srcOrd="9" destOrd="0" presId="urn:microsoft.com/office/officeart/2005/8/layout/radial1"/>
    <dgm:cxn modelId="{E029D638-16E0-43DF-BA3B-9EB277C6736F}" type="presParOf" srcId="{86EA0398-BF3A-40F6-9CD7-5A0C129A153B}" destId="{9E202035-AEF1-432F-968E-C0C59714B1F6}" srcOrd="0" destOrd="0" presId="urn:microsoft.com/office/officeart/2005/8/layout/radial1"/>
    <dgm:cxn modelId="{0C648B83-21D4-4334-A696-B1082EB33347}" type="presParOf" srcId="{E8DBC080-B824-44B8-9A0D-1AFB9C5BD27D}" destId="{E54DCEE2-F520-46DB-9944-8C4ABBDE84E7}" srcOrd="10" destOrd="0" presId="urn:microsoft.com/office/officeart/2005/8/layout/radial1"/>
    <dgm:cxn modelId="{5AA59CFE-25BC-4827-8268-A77D4408ED3F}" type="presParOf" srcId="{E8DBC080-B824-44B8-9A0D-1AFB9C5BD27D}" destId="{80C0BFC6-A655-45D4-8F33-80A0F00129C0}" srcOrd="11" destOrd="0" presId="urn:microsoft.com/office/officeart/2005/8/layout/radial1"/>
    <dgm:cxn modelId="{6551CACA-2DA4-4696-ACC0-7257994E42C7}" type="presParOf" srcId="{80C0BFC6-A655-45D4-8F33-80A0F00129C0}" destId="{7B0CD9D1-E397-4FA9-B646-2BF502116288}" srcOrd="0" destOrd="0" presId="urn:microsoft.com/office/officeart/2005/8/layout/radial1"/>
    <dgm:cxn modelId="{352B7F18-0CF9-4248-ABB8-3483B24ABBD3}" type="presParOf" srcId="{E8DBC080-B824-44B8-9A0D-1AFB9C5BD27D}" destId="{D011DFFE-CFBF-44D7-AC31-18690A81F526}" srcOrd="12" destOrd="0" presId="urn:microsoft.com/office/officeart/2005/8/layout/radial1"/>
    <dgm:cxn modelId="{8EBB8C2C-2916-4CD5-A0A1-3E0633B7E8D2}" type="presParOf" srcId="{E8DBC080-B824-44B8-9A0D-1AFB9C5BD27D}" destId="{65320E3A-F670-4355-BC39-96228400772B}" srcOrd="13" destOrd="0" presId="urn:microsoft.com/office/officeart/2005/8/layout/radial1"/>
    <dgm:cxn modelId="{6914AE58-71D0-4C6F-9F4B-302914B1BEEB}" type="presParOf" srcId="{65320E3A-F670-4355-BC39-96228400772B}" destId="{7FAD97C2-4983-4ADF-A48B-5805DFAE95CC}" srcOrd="0" destOrd="0" presId="urn:microsoft.com/office/officeart/2005/8/layout/radial1"/>
    <dgm:cxn modelId="{CA89DC2D-F159-4568-9CEA-57865B6DF8D3}" type="presParOf" srcId="{E8DBC080-B824-44B8-9A0D-1AFB9C5BD27D}" destId="{C68C00A7-CD9D-427B-881D-C320327AB775}" srcOrd="14" destOrd="0" presId="urn:microsoft.com/office/officeart/2005/8/layout/radial1"/>
  </dgm:cxnLst>
  <dgm:bg>
    <a:solidFill>
      <a:srgbClr val="FFCCFF"/>
    </a:solidFill>
  </dgm:bg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0CE4F9-2437-458B-9304-AD1C2A9BE13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4AFA07-C9A1-4964-A370-0EFD70776EB5}">
      <dgm:prSet phldrT="[Text]"/>
      <dgm:spPr>
        <a:solidFill>
          <a:schemeClr val="accent1">
            <a:lumMod val="60000"/>
            <a:lumOff val="40000"/>
          </a:schemeClr>
        </a:solidFill>
        <a:ln cmpd="dbl"/>
      </dgm:spPr>
      <dgm:t>
        <a:bodyPr anchor="ctr" anchorCtr="0"/>
        <a:lstStyle/>
        <a:p>
          <a:r>
            <a:rPr lang="en-US" b="1" dirty="0" err="1" smtClean="0">
              <a:solidFill>
                <a:schemeClr val="tx1"/>
              </a:solidFill>
            </a:rPr>
            <a:t>Nhóm</a:t>
          </a:r>
          <a:r>
            <a:rPr lang="en-US" b="1" dirty="0" smtClean="0">
              <a:solidFill>
                <a:schemeClr val="tx1"/>
              </a:solidFill>
            </a:rPr>
            <a:t>/CLB cha </a:t>
          </a:r>
          <a:r>
            <a:rPr lang="en-US" b="1" dirty="0" err="1" smtClean="0">
              <a:solidFill>
                <a:schemeClr val="tx1"/>
              </a:solidFill>
            </a:rPr>
            <a:t>mẹ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có</a:t>
          </a:r>
          <a:r>
            <a:rPr lang="en-US" b="1" dirty="0" smtClean="0">
              <a:solidFill>
                <a:schemeClr val="tx1"/>
              </a:solidFill>
            </a:rPr>
            <a:t> con 0-8 </a:t>
          </a:r>
          <a:r>
            <a:rPr lang="en-US" b="1" dirty="0" err="1" smtClean="0">
              <a:solidFill>
                <a:schemeClr val="tx1"/>
              </a:solidFill>
            </a:rPr>
            <a:t>tuổi</a:t>
          </a:r>
          <a:endParaRPr lang="en-US" dirty="0">
            <a:solidFill>
              <a:schemeClr val="tx1"/>
            </a:solidFill>
          </a:endParaRPr>
        </a:p>
      </dgm:t>
    </dgm:pt>
    <dgm:pt modelId="{72DAF7A8-AE70-4C0E-B5A8-FD92BFA54796}" type="parTrans" cxnId="{AFEB48DC-CB7F-4030-98E6-AC3782D5FA85}">
      <dgm:prSet/>
      <dgm:spPr/>
      <dgm:t>
        <a:bodyPr/>
        <a:lstStyle/>
        <a:p>
          <a:endParaRPr lang="en-US"/>
        </a:p>
      </dgm:t>
    </dgm:pt>
    <dgm:pt modelId="{9C60E9AA-E060-460B-A4E1-C6F2F45168A0}" type="sibTrans" cxnId="{AFEB48DC-CB7F-4030-98E6-AC3782D5FA85}">
      <dgm:prSet/>
      <dgm:spPr/>
      <dgm:t>
        <a:bodyPr/>
        <a:lstStyle/>
        <a:p>
          <a:endParaRPr lang="en-US"/>
        </a:p>
      </dgm:t>
    </dgm:pt>
    <dgm:pt modelId="{73E7FD76-3625-4950-AE92-1D81DF9207DB}">
      <dgm:prSet phldrT="[Text]"/>
      <dgm:spPr>
        <a:solidFill>
          <a:schemeClr val="accent3">
            <a:lumMod val="60000"/>
            <a:lumOff val="40000"/>
          </a:schemeClr>
        </a:solidFill>
        <a:ln cmpd="dbl"/>
      </dgm:spPr>
      <dgm:t>
        <a:bodyPr anchor="ctr" anchorCtr="0"/>
        <a:lstStyle/>
        <a:p>
          <a:r>
            <a:rPr lang="en-US" b="1" dirty="0" err="1" smtClean="0">
              <a:solidFill>
                <a:schemeClr val="tx1"/>
              </a:solidFill>
            </a:rPr>
            <a:t>Nhóm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trẻ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vui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chơi</a:t>
          </a:r>
          <a:r>
            <a:rPr lang="en-US" b="1" dirty="0" smtClean="0">
              <a:solidFill>
                <a:schemeClr val="tx1"/>
              </a:solidFill>
            </a:rPr>
            <a:t> – </a:t>
          </a:r>
          <a:r>
            <a:rPr lang="en-US" b="1" dirty="0" err="1" smtClean="0">
              <a:solidFill>
                <a:schemeClr val="tx1"/>
              </a:solidFill>
            </a:rPr>
            <a:t>đọc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sách</a:t>
          </a:r>
          <a:endParaRPr lang="en-US" dirty="0">
            <a:solidFill>
              <a:schemeClr val="tx1"/>
            </a:solidFill>
          </a:endParaRPr>
        </a:p>
      </dgm:t>
    </dgm:pt>
    <dgm:pt modelId="{58B067EA-8BD9-40B1-9086-CD1E62075757}" type="parTrans" cxnId="{F56F449A-F655-4109-84EC-046F95063303}">
      <dgm:prSet/>
      <dgm:spPr/>
      <dgm:t>
        <a:bodyPr/>
        <a:lstStyle/>
        <a:p>
          <a:endParaRPr lang="en-US"/>
        </a:p>
      </dgm:t>
    </dgm:pt>
    <dgm:pt modelId="{BC16B213-9C04-4744-9802-6511DCB1D89D}" type="sibTrans" cxnId="{F56F449A-F655-4109-84EC-046F95063303}">
      <dgm:prSet/>
      <dgm:spPr/>
      <dgm:t>
        <a:bodyPr/>
        <a:lstStyle/>
        <a:p>
          <a:endParaRPr lang="en-US"/>
        </a:p>
      </dgm:t>
    </dgm:pt>
    <dgm:pt modelId="{B9759A2C-568E-4E16-A7C3-E11754445764}">
      <dgm:prSet phldrT="[Text]"/>
      <dgm:spPr>
        <a:solidFill>
          <a:schemeClr val="accent6">
            <a:lumMod val="60000"/>
            <a:lumOff val="40000"/>
          </a:schemeClr>
        </a:solidFill>
        <a:ln cmpd="dbl"/>
      </dgm:spPr>
      <dgm:t>
        <a:bodyPr anchor="ctr" anchorCtr="0"/>
        <a:lstStyle/>
        <a:p>
          <a:r>
            <a:rPr lang="en-US" b="1" dirty="0" err="1" smtClean="0">
              <a:solidFill>
                <a:schemeClr val="tx1"/>
              </a:solidFill>
            </a:rPr>
            <a:t>Nhóm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trẻ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vui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chơi</a:t>
          </a:r>
          <a:r>
            <a:rPr lang="en-US" b="1" dirty="0" smtClean="0">
              <a:solidFill>
                <a:schemeClr val="tx1"/>
              </a:solidFill>
            </a:rPr>
            <a:t> (</a:t>
          </a:r>
          <a:r>
            <a:rPr lang="en-US" b="1" dirty="0" err="1" smtClean="0">
              <a:solidFill>
                <a:schemeClr val="tx1"/>
              </a:solidFill>
            </a:rPr>
            <a:t>dưới</a:t>
          </a:r>
          <a:r>
            <a:rPr lang="en-US" b="1" dirty="0" smtClean="0">
              <a:solidFill>
                <a:schemeClr val="tx1"/>
              </a:solidFill>
            </a:rPr>
            <a:t> 3 </a:t>
          </a:r>
          <a:r>
            <a:rPr lang="en-US" b="1" dirty="0" err="1" smtClean="0">
              <a:solidFill>
                <a:schemeClr val="tx1"/>
              </a:solidFill>
            </a:rPr>
            <a:t>tuổi</a:t>
          </a:r>
          <a:r>
            <a:rPr lang="en-US" b="1" dirty="0" smtClean="0">
              <a:solidFill>
                <a:schemeClr val="tx1"/>
              </a:solidFill>
            </a:rPr>
            <a:t>)</a:t>
          </a:r>
          <a:endParaRPr lang="en-US" dirty="0">
            <a:solidFill>
              <a:schemeClr val="tx1"/>
            </a:solidFill>
          </a:endParaRPr>
        </a:p>
      </dgm:t>
    </dgm:pt>
    <dgm:pt modelId="{B06A3D2A-7247-41C0-883B-F18C88386BA2}" type="parTrans" cxnId="{CC1EBF3D-5B93-457B-9874-9C453DC484C5}">
      <dgm:prSet/>
      <dgm:spPr/>
      <dgm:t>
        <a:bodyPr/>
        <a:lstStyle/>
        <a:p>
          <a:endParaRPr lang="en-US"/>
        </a:p>
      </dgm:t>
    </dgm:pt>
    <dgm:pt modelId="{657DA815-4058-4EA8-8309-D47BDB6C07CC}" type="sibTrans" cxnId="{CC1EBF3D-5B93-457B-9874-9C453DC484C5}">
      <dgm:prSet/>
      <dgm:spPr/>
      <dgm:t>
        <a:bodyPr/>
        <a:lstStyle/>
        <a:p>
          <a:endParaRPr lang="en-US"/>
        </a:p>
      </dgm:t>
    </dgm:pt>
    <dgm:pt modelId="{8217C484-6072-4560-9DBC-E0759EE4D474}" type="pres">
      <dgm:prSet presAssocID="{C30CE4F9-2437-458B-9304-AD1C2A9BE1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DED6E6-B718-4967-863E-44E16805CB92}" type="pres">
      <dgm:prSet presAssocID="{C30CE4F9-2437-458B-9304-AD1C2A9BE135}" presName="bkgdShp" presStyleLbl="alignAccFollowNode1" presStyleIdx="0" presStyleCnt="1"/>
      <dgm:spPr/>
    </dgm:pt>
    <dgm:pt modelId="{F2739B8B-B8E8-4468-8550-731508E29160}" type="pres">
      <dgm:prSet presAssocID="{C30CE4F9-2437-458B-9304-AD1C2A9BE135}" presName="linComp" presStyleCnt="0"/>
      <dgm:spPr/>
    </dgm:pt>
    <dgm:pt modelId="{2A18C1CD-AE08-43F0-8924-AA7CF8ACDA04}" type="pres">
      <dgm:prSet presAssocID="{744AFA07-C9A1-4964-A370-0EFD70776EB5}" presName="compNode" presStyleCnt="0"/>
      <dgm:spPr/>
    </dgm:pt>
    <dgm:pt modelId="{785F346D-D5CC-43E8-8E2C-605BFBE250E2}" type="pres">
      <dgm:prSet presAssocID="{744AFA07-C9A1-4964-A370-0EFD70776EB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DDE8C-644B-4849-8A1C-C1F2DCEE4783}" type="pres">
      <dgm:prSet presAssocID="{744AFA07-C9A1-4964-A370-0EFD70776EB5}" presName="invisiNode" presStyleLbl="node1" presStyleIdx="0" presStyleCnt="3"/>
      <dgm:spPr/>
    </dgm:pt>
    <dgm:pt modelId="{7901C4DF-6D8D-4C3F-9584-57F4D62FC07D}" type="pres">
      <dgm:prSet presAssocID="{744AFA07-C9A1-4964-A370-0EFD70776EB5}" presName="imagNode" presStyleLbl="fgImgPlace1" presStyleIdx="0" presStyleCnt="3" custScaleY="136364" custLinFactNeighborX="-75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6AD45F2-EC7A-48D9-ADB4-B00FF24615D6}" type="pres">
      <dgm:prSet presAssocID="{9C60E9AA-E060-460B-A4E1-C6F2F45168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7C5008B-CDC2-481D-BB3E-3B44657DB2A3}" type="pres">
      <dgm:prSet presAssocID="{73E7FD76-3625-4950-AE92-1D81DF9207DB}" presName="compNode" presStyleCnt="0"/>
      <dgm:spPr/>
    </dgm:pt>
    <dgm:pt modelId="{35D1A6FD-9C3F-4524-B5A3-09B85D419ABA}" type="pres">
      <dgm:prSet presAssocID="{73E7FD76-3625-4950-AE92-1D81DF9207DB}" presName="node" presStyleLbl="node1" presStyleIdx="1" presStyleCnt="3" custLinFactX="31954" custLinFactNeighborX="100000" custLinFactNeighborY="-1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34BD8-89C6-4D19-83DF-87E406252C4C}" type="pres">
      <dgm:prSet presAssocID="{73E7FD76-3625-4950-AE92-1D81DF9207DB}" presName="invisiNode" presStyleLbl="node1" presStyleIdx="1" presStyleCnt="3"/>
      <dgm:spPr/>
    </dgm:pt>
    <dgm:pt modelId="{33DFFBE9-2585-4E51-BABB-2189944E2ED4}" type="pres">
      <dgm:prSet presAssocID="{73E7FD76-3625-4950-AE92-1D81DF9207DB}" presName="imagNode" presStyleLbl="fgImgPlace1" presStyleIdx="1" presStyleCnt="3" custScaleY="136364" custLinFactX="72931" custLinFactNeighborX="100000" custLinFactNeighborY="2020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AF6C5F8-8974-40E7-998D-36FB5BF470A9}" type="pres">
      <dgm:prSet presAssocID="{BC16B213-9C04-4744-9802-6511DCB1D89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89AE3D4-8B17-42B1-879E-F1A5BFE5912F}" type="pres">
      <dgm:prSet presAssocID="{B9759A2C-568E-4E16-A7C3-E11754445764}" presName="compNode" presStyleCnt="0"/>
      <dgm:spPr/>
    </dgm:pt>
    <dgm:pt modelId="{182DB047-BB2F-4F14-849B-9F4E7916C511}" type="pres">
      <dgm:prSet presAssocID="{B9759A2C-568E-4E16-A7C3-E11754445764}" presName="node" presStyleLbl="node1" presStyleIdx="2" presStyleCnt="3" custLinFactX="-7281" custLinFactNeighborX="-100000" custLinFactNeighborY="-1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1DB94-890C-4434-AB11-51AFDEF6D66C}" type="pres">
      <dgm:prSet presAssocID="{B9759A2C-568E-4E16-A7C3-E11754445764}" presName="invisiNode" presStyleLbl="node1" presStyleIdx="2" presStyleCnt="3"/>
      <dgm:spPr/>
    </dgm:pt>
    <dgm:pt modelId="{4694C449-A8DF-4692-8906-7443208F3CAB}" type="pres">
      <dgm:prSet presAssocID="{B9759A2C-568E-4E16-A7C3-E11754445764}" presName="imagNode" presStyleLbl="fgImgPlace1" presStyleIdx="2" presStyleCnt="3" custScaleY="136364" custLinFactX="-7281" custLinFactNeighborX="-100000" custLinFactNeighborY="-673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CBD341D-ED10-415F-9BFA-468400D6E4CD}" type="presOf" srcId="{B9759A2C-568E-4E16-A7C3-E11754445764}" destId="{182DB047-BB2F-4F14-849B-9F4E7916C511}" srcOrd="0" destOrd="0" presId="urn:microsoft.com/office/officeart/2005/8/layout/pList2"/>
    <dgm:cxn modelId="{CAD64E5D-2CA4-432F-AD2F-0D7D3239E43E}" type="presOf" srcId="{C30CE4F9-2437-458B-9304-AD1C2A9BE135}" destId="{8217C484-6072-4560-9DBC-E0759EE4D474}" srcOrd="0" destOrd="0" presId="urn:microsoft.com/office/officeart/2005/8/layout/pList2"/>
    <dgm:cxn modelId="{70924371-AE01-41A9-A8EB-B2BA7DB7D637}" type="presOf" srcId="{9C60E9AA-E060-460B-A4E1-C6F2F45168A0}" destId="{36AD45F2-EC7A-48D9-ADB4-B00FF24615D6}" srcOrd="0" destOrd="0" presId="urn:microsoft.com/office/officeart/2005/8/layout/pList2"/>
    <dgm:cxn modelId="{A4A1795B-0644-4F59-83EA-C93E41943798}" type="presOf" srcId="{73E7FD76-3625-4950-AE92-1D81DF9207DB}" destId="{35D1A6FD-9C3F-4524-B5A3-09B85D419ABA}" srcOrd="0" destOrd="0" presId="urn:microsoft.com/office/officeart/2005/8/layout/pList2"/>
    <dgm:cxn modelId="{AFEB48DC-CB7F-4030-98E6-AC3782D5FA85}" srcId="{C30CE4F9-2437-458B-9304-AD1C2A9BE135}" destId="{744AFA07-C9A1-4964-A370-0EFD70776EB5}" srcOrd="0" destOrd="0" parTransId="{72DAF7A8-AE70-4C0E-B5A8-FD92BFA54796}" sibTransId="{9C60E9AA-E060-460B-A4E1-C6F2F45168A0}"/>
    <dgm:cxn modelId="{DD5F3D14-B57D-4447-83D9-F348ED0EF879}" type="presOf" srcId="{BC16B213-9C04-4744-9802-6511DCB1D89D}" destId="{DAF6C5F8-8974-40E7-998D-36FB5BF470A9}" srcOrd="0" destOrd="0" presId="urn:microsoft.com/office/officeart/2005/8/layout/pList2"/>
    <dgm:cxn modelId="{F56F449A-F655-4109-84EC-046F95063303}" srcId="{C30CE4F9-2437-458B-9304-AD1C2A9BE135}" destId="{73E7FD76-3625-4950-AE92-1D81DF9207DB}" srcOrd="1" destOrd="0" parTransId="{58B067EA-8BD9-40B1-9086-CD1E62075757}" sibTransId="{BC16B213-9C04-4744-9802-6511DCB1D89D}"/>
    <dgm:cxn modelId="{24D4D9BD-EA43-4F58-AAFB-A5745366921D}" type="presOf" srcId="{744AFA07-C9A1-4964-A370-0EFD70776EB5}" destId="{785F346D-D5CC-43E8-8E2C-605BFBE250E2}" srcOrd="0" destOrd="0" presId="urn:microsoft.com/office/officeart/2005/8/layout/pList2"/>
    <dgm:cxn modelId="{CC1EBF3D-5B93-457B-9874-9C453DC484C5}" srcId="{C30CE4F9-2437-458B-9304-AD1C2A9BE135}" destId="{B9759A2C-568E-4E16-A7C3-E11754445764}" srcOrd="2" destOrd="0" parTransId="{B06A3D2A-7247-41C0-883B-F18C88386BA2}" sibTransId="{657DA815-4058-4EA8-8309-D47BDB6C07CC}"/>
    <dgm:cxn modelId="{403B7157-4E85-4C22-BA2E-322396572DD0}" type="presParOf" srcId="{8217C484-6072-4560-9DBC-E0759EE4D474}" destId="{F7DED6E6-B718-4967-863E-44E16805CB92}" srcOrd="0" destOrd="0" presId="urn:microsoft.com/office/officeart/2005/8/layout/pList2"/>
    <dgm:cxn modelId="{04136F25-080B-4F5D-ACB4-0DB06E940C17}" type="presParOf" srcId="{8217C484-6072-4560-9DBC-E0759EE4D474}" destId="{F2739B8B-B8E8-4468-8550-731508E29160}" srcOrd="1" destOrd="0" presId="urn:microsoft.com/office/officeart/2005/8/layout/pList2"/>
    <dgm:cxn modelId="{DE5EB9E6-9924-4D7F-815B-EFAB53C7C34C}" type="presParOf" srcId="{F2739B8B-B8E8-4468-8550-731508E29160}" destId="{2A18C1CD-AE08-43F0-8924-AA7CF8ACDA04}" srcOrd="0" destOrd="0" presId="urn:microsoft.com/office/officeart/2005/8/layout/pList2"/>
    <dgm:cxn modelId="{C7E32996-8B16-485E-AAA1-E8DD01FEA1FC}" type="presParOf" srcId="{2A18C1CD-AE08-43F0-8924-AA7CF8ACDA04}" destId="{785F346D-D5CC-43E8-8E2C-605BFBE250E2}" srcOrd="0" destOrd="0" presId="urn:microsoft.com/office/officeart/2005/8/layout/pList2"/>
    <dgm:cxn modelId="{8AD7A700-7BF1-42A6-959E-E528DDD6B8CE}" type="presParOf" srcId="{2A18C1CD-AE08-43F0-8924-AA7CF8ACDA04}" destId="{E5ADDE8C-644B-4849-8A1C-C1F2DCEE4783}" srcOrd="1" destOrd="0" presId="urn:microsoft.com/office/officeart/2005/8/layout/pList2"/>
    <dgm:cxn modelId="{3CDFE8FD-9262-464F-9954-A99FAB472DEC}" type="presParOf" srcId="{2A18C1CD-AE08-43F0-8924-AA7CF8ACDA04}" destId="{7901C4DF-6D8D-4C3F-9584-57F4D62FC07D}" srcOrd="2" destOrd="0" presId="urn:microsoft.com/office/officeart/2005/8/layout/pList2"/>
    <dgm:cxn modelId="{B5813B91-82E9-49FD-92E4-64CBDAC85BE6}" type="presParOf" srcId="{F2739B8B-B8E8-4468-8550-731508E29160}" destId="{36AD45F2-EC7A-48D9-ADB4-B00FF24615D6}" srcOrd="1" destOrd="0" presId="urn:microsoft.com/office/officeart/2005/8/layout/pList2"/>
    <dgm:cxn modelId="{3C480BB0-0C15-4854-8EEC-A10F0B3B06A4}" type="presParOf" srcId="{F2739B8B-B8E8-4468-8550-731508E29160}" destId="{07C5008B-CDC2-481D-BB3E-3B44657DB2A3}" srcOrd="2" destOrd="0" presId="urn:microsoft.com/office/officeart/2005/8/layout/pList2"/>
    <dgm:cxn modelId="{468CB811-C377-41E7-AE63-464A63DC3706}" type="presParOf" srcId="{07C5008B-CDC2-481D-BB3E-3B44657DB2A3}" destId="{35D1A6FD-9C3F-4524-B5A3-09B85D419ABA}" srcOrd="0" destOrd="0" presId="urn:microsoft.com/office/officeart/2005/8/layout/pList2"/>
    <dgm:cxn modelId="{53199ED0-0607-4E3C-B0F8-119D3379C340}" type="presParOf" srcId="{07C5008B-CDC2-481D-BB3E-3B44657DB2A3}" destId="{80634BD8-89C6-4D19-83DF-87E406252C4C}" srcOrd="1" destOrd="0" presId="urn:microsoft.com/office/officeart/2005/8/layout/pList2"/>
    <dgm:cxn modelId="{33B634C3-0E30-4B05-90EA-01ACCDE3A09E}" type="presParOf" srcId="{07C5008B-CDC2-481D-BB3E-3B44657DB2A3}" destId="{33DFFBE9-2585-4E51-BABB-2189944E2ED4}" srcOrd="2" destOrd="0" presId="urn:microsoft.com/office/officeart/2005/8/layout/pList2"/>
    <dgm:cxn modelId="{DF8E1CC1-1233-4FE4-B16C-61E33680DCBE}" type="presParOf" srcId="{F2739B8B-B8E8-4468-8550-731508E29160}" destId="{DAF6C5F8-8974-40E7-998D-36FB5BF470A9}" srcOrd="3" destOrd="0" presId="urn:microsoft.com/office/officeart/2005/8/layout/pList2"/>
    <dgm:cxn modelId="{8A1F349A-85B1-4C41-9FAB-C22BB31690BF}" type="presParOf" srcId="{F2739B8B-B8E8-4468-8550-731508E29160}" destId="{489AE3D4-8B17-42B1-879E-F1A5BFE5912F}" srcOrd="4" destOrd="0" presId="urn:microsoft.com/office/officeart/2005/8/layout/pList2"/>
    <dgm:cxn modelId="{240185AC-D0D8-4BD9-86AB-7E1B1DC34386}" type="presParOf" srcId="{489AE3D4-8B17-42B1-879E-F1A5BFE5912F}" destId="{182DB047-BB2F-4F14-849B-9F4E7916C511}" srcOrd="0" destOrd="0" presId="urn:microsoft.com/office/officeart/2005/8/layout/pList2"/>
    <dgm:cxn modelId="{C9ED1A56-E2B6-442E-A06F-9697EEB57412}" type="presParOf" srcId="{489AE3D4-8B17-42B1-879E-F1A5BFE5912F}" destId="{6C51DB94-890C-4434-AB11-51AFDEF6D66C}" srcOrd="1" destOrd="0" presId="urn:microsoft.com/office/officeart/2005/8/layout/pList2"/>
    <dgm:cxn modelId="{645961FD-3CD4-48C6-86E3-CED45C83A786}" type="presParOf" srcId="{489AE3D4-8B17-42B1-879E-F1A5BFE5912F}" destId="{4694C449-A8DF-4692-8906-7443208F3CAB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A1AF5-8486-4A30-BC84-F586B9B543B3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12E9E-0D6F-4A91-A64E-4C8442DED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B8C5C-2D98-4E92-ACDD-59C7761E8925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8258A-FA47-4875-8323-C0113DC8F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1C69-C501-46FC-851B-EC86B8CF65C3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E667-D44B-4048-996D-6650D1A79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1C69-C501-46FC-851B-EC86B8CF65C3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E667-D44B-4048-996D-6650D1A79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1C69-C501-46FC-851B-EC86B8CF65C3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E667-D44B-4048-996D-6650D1A79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B0DD2-4DE1-4A07-AFBE-3D9EC5540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75E70-E3B5-4C14-A421-B46E35714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1C69-C501-46FC-851B-EC86B8CF65C3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E667-D44B-4048-996D-6650D1A79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1C69-C501-46FC-851B-EC86B8CF65C3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E667-D44B-4048-996D-6650D1A79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1C69-C501-46FC-851B-EC86B8CF65C3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E667-D44B-4048-996D-6650D1A79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1C69-C501-46FC-851B-EC86B8CF65C3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E667-D44B-4048-996D-6650D1A79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1C69-C501-46FC-851B-EC86B8CF65C3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E667-D44B-4048-996D-6650D1A79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1C69-C501-46FC-851B-EC86B8CF65C3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E667-D44B-4048-996D-6650D1A79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1C69-C501-46FC-851B-EC86B8CF65C3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E667-D44B-4048-996D-6650D1A79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1C69-C501-46FC-851B-EC86B8CF65C3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E667-D44B-4048-996D-6650D1A79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D1C69-C501-46FC-851B-EC86B8CF65C3}" type="datetimeFigureOut">
              <a:rPr lang="en-US" smtClean="0"/>
              <a:pPr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8E667-D44B-4048-996D-6650D1A79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wmf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839200" cy="640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TỔNG QUAN CHƯƠNG TRÌNH</a:t>
            </a:r>
          </a:p>
          <a:p>
            <a:pPr algn="ctr">
              <a:buNone/>
            </a:pP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GIÁO DỤC CHA MẸ</a:t>
            </a:r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TRONG CHĂM SÓC 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VÀ PHÁT TRIỂN </a:t>
            </a:r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THƠ TOÀN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latin typeface="Times New Roman" pitchFamily="18" charset="0"/>
                <a:cs typeface="Times New Roman" pitchFamily="18" charset="0"/>
              </a:rPr>
              <a:t>DlỆN</a:t>
            </a:r>
            <a:endParaRPr lang="en-GB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828800" y="5562600"/>
            <a:ext cx="914400" cy="8382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343400" y="4495800"/>
            <a:ext cx="609600" cy="7620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477000" y="5486400"/>
            <a:ext cx="914400" cy="8382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882650"/>
          </a:xfrm>
        </p:spPr>
        <p:txBody>
          <a:bodyPr lIns="91440" rIns="91440" bIns="45720" anchor="t"/>
          <a:lstStyle/>
          <a:p>
            <a:pPr eaLnBrk="1" hangingPunct="1"/>
            <a:r>
              <a:rPr lang="en-US" sz="3600" b="1" dirty="0" err="1" smtClean="0">
                <a:ea typeface="ヒラギノ角ゴ Pro W3" pitchFamily="-107" charset="-128"/>
              </a:rPr>
              <a:t>Sơ</a:t>
            </a:r>
            <a:r>
              <a:rPr lang="en-US" sz="3600" b="1" dirty="0" smtClean="0">
                <a:ea typeface="ヒラギノ角ゴ Pro W3" pitchFamily="-107" charset="-128"/>
              </a:rPr>
              <a:t> </a:t>
            </a:r>
            <a:r>
              <a:rPr lang="en-US" sz="3600" b="1" dirty="0" err="1" smtClean="0">
                <a:ea typeface="ヒラギノ角ゴ Pro W3" pitchFamily="-107" charset="-128"/>
              </a:rPr>
              <a:t>đồ</a:t>
            </a:r>
            <a:r>
              <a:rPr lang="en-US" sz="3600" b="1" dirty="0" smtClean="0">
                <a:ea typeface="ヒラギノ角ゴ Pro W3" pitchFamily="-107" charset="-128"/>
              </a:rPr>
              <a:t> </a:t>
            </a:r>
            <a:r>
              <a:rPr lang="en-US" sz="3600" b="1" dirty="0" err="1" smtClean="0">
                <a:ea typeface="ヒラギノ角ゴ Pro W3" pitchFamily="-107" charset="-128"/>
              </a:rPr>
              <a:t>quản</a:t>
            </a:r>
            <a:r>
              <a:rPr lang="en-US" sz="3600" b="1" dirty="0" smtClean="0">
                <a:ea typeface="ヒラギノ角ゴ Pro W3" pitchFamily="-107" charset="-128"/>
              </a:rPr>
              <a:t> </a:t>
            </a:r>
            <a:r>
              <a:rPr lang="en-US" sz="3600" b="1" dirty="0" err="1" smtClean="0">
                <a:ea typeface="ヒラギノ角ゴ Pro W3" pitchFamily="-107" charset="-128"/>
              </a:rPr>
              <a:t>lý</a:t>
            </a:r>
            <a:r>
              <a:rPr lang="en-US" sz="3600" b="1" dirty="0" smtClean="0">
                <a:ea typeface="ヒラギノ角ゴ Pro W3" pitchFamily="-107" charset="-128"/>
              </a:rPr>
              <a:t> </a:t>
            </a:r>
            <a:r>
              <a:rPr lang="en-US" sz="3600" b="1" dirty="0" err="1" smtClean="0">
                <a:ea typeface="ヒラギノ角ゴ Pro W3" pitchFamily="-107" charset="-128"/>
              </a:rPr>
              <a:t>nhóm</a:t>
            </a:r>
            <a:r>
              <a:rPr lang="en-US" sz="3600" b="1" dirty="0" smtClean="0">
                <a:ea typeface="ヒラギノ角ゴ Pro W3" pitchFamily="-107" charset="-128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981075"/>
            <a:ext cx="8291512" cy="4537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Univers 45 Light" charset="0"/>
                <a:ea typeface="ヒラギノ角ゴ Pro W3" pitchFamily="-107" charset="-128"/>
                <a:cs typeface="Univers 45 Light" charset="0"/>
              </a:rPr>
              <a:t>.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2843213" y="5157788"/>
            <a:ext cx="1655762" cy="4318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err="1"/>
              <a:t>Nhóm</a:t>
            </a:r>
            <a:r>
              <a:rPr lang="en-US" sz="2000" b="1" dirty="0"/>
              <a:t> </a:t>
            </a:r>
            <a:r>
              <a:rPr lang="en-US" sz="2000" b="1" dirty="0" err="1" smtClean="0"/>
              <a:t>C.đồng</a:t>
            </a:r>
            <a:endParaRPr lang="en-US" sz="2000" b="1" dirty="0"/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5076825" y="5157788"/>
            <a:ext cx="1655763" cy="4318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err="1"/>
              <a:t>Nhóm</a:t>
            </a:r>
            <a:r>
              <a:rPr lang="en-US" sz="2000" b="1" dirty="0"/>
              <a:t> </a:t>
            </a:r>
            <a:r>
              <a:rPr lang="en-US" sz="2000" b="1" dirty="0" err="1" smtClean="0"/>
              <a:t>C.đồng</a:t>
            </a:r>
            <a:endParaRPr lang="en-US" sz="2000" b="1" dirty="0"/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7235825" y="5157788"/>
            <a:ext cx="1655763" cy="431800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err="1"/>
              <a:t>Nhóm</a:t>
            </a:r>
            <a:r>
              <a:rPr lang="en-US" sz="2000" b="1" dirty="0"/>
              <a:t> </a:t>
            </a:r>
            <a:r>
              <a:rPr lang="en-US" sz="2000" b="1" dirty="0" err="1" smtClean="0"/>
              <a:t>C.đồng</a:t>
            </a:r>
            <a:endParaRPr lang="en-US" sz="2000" b="1" dirty="0"/>
          </a:p>
        </p:txBody>
      </p:sp>
      <p:sp>
        <p:nvSpPr>
          <p:cNvPr id="28679" name="Oval 10"/>
          <p:cNvSpPr>
            <a:spLocks noChangeArrowheads="1"/>
          </p:cNvSpPr>
          <p:nvPr/>
        </p:nvSpPr>
        <p:spPr bwMode="auto">
          <a:xfrm>
            <a:off x="827088" y="4652963"/>
            <a:ext cx="1512887" cy="7207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/>
              <a:t>Cấp</a:t>
            </a:r>
            <a:r>
              <a:rPr lang="en-US" b="1" dirty="0"/>
              <a:t> </a:t>
            </a:r>
            <a:r>
              <a:rPr lang="en-US" b="1" dirty="0" err="1"/>
              <a:t>thôn</a:t>
            </a:r>
            <a:endParaRPr lang="en-US" b="1" dirty="0"/>
          </a:p>
        </p:txBody>
      </p:sp>
      <p:sp>
        <p:nvSpPr>
          <p:cNvPr id="28680" name="Oval 13"/>
          <p:cNvSpPr>
            <a:spLocks noChangeArrowheads="1"/>
          </p:cNvSpPr>
          <p:nvPr/>
        </p:nvSpPr>
        <p:spPr bwMode="auto">
          <a:xfrm>
            <a:off x="2987675" y="4149725"/>
            <a:ext cx="1512888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TNV thôn</a:t>
            </a:r>
          </a:p>
        </p:txBody>
      </p:sp>
      <p:sp>
        <p:nvSpPr>
          <p:cNvPr id="28681" name="Oval 14"/>
          <p:cNvSpPr>
            <a:spLocks noChangeArrowheads="1"/>
          </p:cNvSpPr>
          <p:nvPr/>
        </p:nvSpPr>
        <p:spPr bwMode="auto">
          <a:xfrm>
            <a:off x="5076825" y="4149725"/>
            <a:ext cx="1512888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TNV thôn</a:t>
            </a:r>
          </a:p>
        </p:txBody>
      </p:sp>
      <p:sp>
        <p:nvSpPr>
          <p:cNvPr id="28682" name="Oval 15"/>
          <p:cNvSpPr>
            <a:spLocks noChangeArrowheads="1"/>
          </p:cNvSpPr>
          <p:nvPr/>
        </p:nvSpPr>
        <p:spPr bwMode="auto">
          <a:xfrm>
            <a:off x="7092950" y="4076700"/>
            <a:ext cx="1512888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TNV thôn</a:t>
            </a:r>
          </a:p>
        </p:txBody>
      </p:sp>
      <p:sp>
        <p:nvSpPr>
          <p:cNvPr id="28683" name="Rectangle 16"/>
          <p:cNvSpPr>
            <a:spLocks noChangeArrowheads="1"/>
          </p:cNvSpPr>
          <p:nvPr/>
        </p:nvSpPr>
        <p:spPr bwMode="auto">
          <a:xfrm>
            <a:off x="4500563" y="2636838"/>
            <a:ext cx="2808287" cy="72072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/>
              <a:t>HPN </a:t>
            </a:r>
            <a:r>
              <a:rPr lang="en-US" sz="2000" b="1" dirty="0" err="1" smtClean="0"/>
              <a:t>xã</a:t>
            </a:r>
            <a:endParaRPr lang="en-US" sz="2000" b="1" dirty="0"/>
          </a:p>
        </p:txBody>
      </p:sp>
      <p:sp>
        <p:nvSpPr>
          <p:cNvPr id="28684" name="Oval 17"/>
          <p:cNvSpPr>
            <a:spLocks noChangeArrowheads="1"/>
          </p:cNvSpPr>
          <p:nvPr/>
        </p:nvSpPr>
        <p:spPr bwMode="auto">
          <a:xfrm>
            <a:off x="900113" y="2636838"/>
            <a:ext cx="1512887" cy="720725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err="1"/>
              <a:t>Cấp</a:t>
            </a:r>
            <a:r>
              <a:rPr lang="en-US" sz="2000" b="1" dirty="0"/>
              <a:t> </a:t>
            </a:r>
            <a:r>
              <a:rPr lang="en-US" sz="2000" b="1" dirty="0" err="1"/>
              <a:t>xã</a:t>
            </a:r>
            <a:endParaRPr lang="en-US" sz="2000" b="1" dirty="0"/>
          </a:p>
        </p:txBody>
      </p:sp>
      <p:sp>
        <p:nvSpPr>
          <p:cNvPr id="28685" name="Oval 18"/>
          <p:cNvSpPr>
            <a:spLocks noChangeArrowheads="1"/>
          </p:cNvSpPr>
          <p:nvPr/>
        </p:nvSpPr>
        <p:spPr bwMode="auto">
          <a:xfrm>
            <a:off x="971550" y="1341438"/>
            <a:ext cx="1584325" cy="792162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</a:rPr>
              <a:t>Cấp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Tỉnh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huyện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8686" name="Rectangle 19"/>
          <p:cNvSpPr>
            <a:spLocks noChangeArrowheads="1"/>
          </p:cNvSpPr>
          <p:nvPr/>
        </p:nvSpPr>
        <p:spPr bwMode="auto">
          <a:xfrm>
            <a:off x="4500563" y="1341438"/>
            <a:ext cx="2808287" cy="6477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HPN  </a:t>
            </a:r>
            <a:r>
              <a:rPr lang="en-US" sz="2400" b="1" dirty="0" err="1" smtClean="0">
                <a:solidFill>
                  <a:srgbClr val="000000"/>
                </a:solidFill>
              </a:rPr>
              <a:t>Tỉnh</a:t>
            </a:r>
            <a:r>
              <a:rPr lang="en-US" sz="2400" b="1" dirty="0" smtClean="0">
                <a:solidFill>
                  <a:srgbClr val="000000"/>
                </a:solidFill>
              </a:rPr>
              <a:t> -</a:t>
            </a:r>
            <a:r>
              <a:rPr lang="en-US" sz="2400" b="1" dirty="0" err="1" smtClean="0">
                <a:solidFill>
                  <a:srgbClr val="000000"/>
                </a:solidFill>
              </a:rPr>
              <a:t>huyện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8687" name="Line 20"/>
          <p:cNvSpPr>
            <a:spLocks noChangeShapeType="1"/>
          </p:cNvSpPr>
          <p:nvPr/>
        </p:nvSpPr>
        <p:spPr bwMode="auto">
          <a:xfrm>
            <a:off x="5795963" y="21336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Line 21"/>
          <p:cNvSpPr>
            <a:spLocks noChangeShapeType="1"/>
          </p:cNvSpPr>
          <p:nvPr/>
        </p:nvSpPr>
        <p:spPr bwMode="auto">
          <a:xfrm>
            <a:off x="5795963" y="37893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9" name="Line 22"/>
          <p:cNvSpPr>
            <a:spLocks noChangeShapeType="1"/>
          </p:cNvSpPr>
          <p:nvPr/>
        </p:nvSpPr>
        <p:spPr bwMode="auto">
          <a:xfrm flipH="1">
            <a:off x="3708400" y="3789363"/>
            <a:ext cx="20875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Line 23"/>
          <p:cNvSpPr>
            <a:spLocks noChangeShapeType="1"/>
          </p:cNvSpPr>
          <p:nvPr/>
        </p:nvSpPr>
        <p:spPr bwMode="auto">
          <a:xfrm>
            <a:off x="5795963" y="3789363"/>
            <a:ext cx="208915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Line 24"/>
          <p:cNvSpPr>
            <a:spLocks noChangeShapeType="1"/>
          </p:cNvSpPr>
          <p:nvPr/>
        </p:nvSpPr>
        <p:spPr bwMode="auto">
          <a:xfrm>
            <a:off x="2484438" y="3068638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2" name="Line 25"/>
          <p:cNvSpPr>
            <a:spLocks noChangeShapeType="1"/>
          </p:cNvSpPr>
          <p:nvPr/>
        </p:nvSpPr>
        <p:spPr bwMode="auto">
          <a:xfrm>
            <a:off x="2339975" y="5013325"/>
            <a:ext cx="5545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3708400" y="48688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4" name="Line 27"/>
          <p:cNvSpPr>
            <a:spLocks noChangeShapeType="1"/>
          </p:cNvSpPr>
          <p:nvPr/>
        </p:nvSpPr>
        <p:spPr bwMode="auto">
          <a:xfrm>
            <a:off x="5867400" y="47974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5" name="Line 28"/>
          <p:cNvSpPr>
            <a:spLocks noChangeShapeType="1"/>
          </p:cNvSpPr>
          <p:nvPr/>
        </p:nvSpPr>
        <p:spPr bwMode="auto">
          <a:xfrm>
            <a:off x="7885113" y="47974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6" name="Line 29"/>
          <p:cNvSpPr>
            <a:spLocks noChangeShapeType="1"/>
          </p:cNvSpPr>
          <p:nvPr/>
        </p:nvSpPr>
        <p:spPr bwMode="auto">
          <a:xfrm flipH="1">
            <a:off x="2555875" y="1773238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7" name="Line 20"/>
          <p:cNvSpPr>
            <a:spLocks noChangeShapeType="1"/>
          </p:cNvSpPr>
          <p:nvPr/>
        </p:nvSpPr>
        <p:spPr bwMode="auto">
          <a:xfrm>
            <a:off x="5795963" y="32845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216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152400"/>
          <a:ext cx="80772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077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 cmpd="dbl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can </a:t>
            </a:r>
            <a:r>
              <a:rPr lang="en-US" b="1" dirty="0" err="1" smtClean="0"/>
              <a:t>thiệp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457200" y="1371600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14400" y="5486400"/>
          <a:ext cx="7772400" cy="838200"/>
        </p:xfrm>
        <a:graphic>
          <a:graphicData uri="http://schemas.openxmlformats.org/drawingml/2006/table">
            <a:tbl>
              <a:tblPr/>
              <a:tblGrid>
                <a:gridCol w="7772400"/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400" b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Thiết</a:t>
                      </a: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lập</a:t>
                      </a:r>
                      <a:r>
                        <a:rPr lang="en-US" sz="2400" b="1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và</a:t>
                      </a:r>
                      <a:r>
                        <a:rPr lang="en-US" sz="2400" b="1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vận</a:t>
                      </a:r>
                      <a:r>
                        <a:rPr lang="en-US" sz="2400" b="1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hành</a:t>
                      </a:r>
                      <a:r>
                        <a:rPr lang="en-US" sz="2400" b="1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mạng</a:t>
                      </a:r>
                      <a:r>
                        <a:rPr lang="en-US" sz="2400" b="1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lưới</a:t>
                      </a:r>
                      <a:r>
                        <a:rPr lang="en-US" sz="2400" b="1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cộng</a:t>
                      </a:r>
                      <a:r>
                        <a:rPr lang="en-US" sz="2400" b="1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đồng</a:t>
                      </a:r>
                      <a:r>
                        <a:rPr lang="en-US" sz="2400" b="1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hỗ</a:t>
                      </a:r>
                      <a:r>
                        <a:rPr lang="en-US" sz="2400" b="1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2400" b="1" kern="120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trợ</a:t>
                      </a:r>
                      <a:r>
                        <a:rPr lang="en-US" sz="2400" b="1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CS&amp;PTTT</a:t>
                      </a:r>
                      <a:endParaRPr lang="en-US" sz="2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</a:tbl>
          </a:graphicData>
        </a:graphic>
      </p:graphicFrame>
      <p:pic>
        <p:nvPicPr>
          <p:cNvPr id="2049" name="Picture 7" descr="MC90023122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38250" cy="790575"/>
          </a:xfrm>
          <a:prstGeom prst="rect">
            <a:avLst/>
          </a:prstGeom>
          <a:noFill/>
        </p:spPr>
      </p:pic>
      <p:sp>
        <p:nvSpPr>
          <p:cNvPr id="10" name="Up Arrow 9"/>
          <p:cNvSpPr/>
          <p:nvPr/>
        </p:nvSpPr>
        <p:spPr bwMode="auto">
          <a:xfrm>
            <a:off x="1752600" y="4876800"/>
            <a:ext cx="152400" cy="6096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Up Arrow 10"/>
          <p:cNvSpPr/>
          <p:nvPr/>
        </p:nvSpPr>
        <p:spPr bwMode="auto">
          <a:xfrm>
            <a:off x="4495800" y="4876800"/>
            <a:ext cx="152400" cy="6096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2" name="Up Arrow 11"/>
          <p:cNvSpPr/>
          <p:nvPr/>
        </p:nvSpPr>
        <p:spPr bwMode="auto">
          <a:xfrm>
            <a:off x="7162800" y="4876800"/>
            <a:ext cx="152400" cy="6096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620000" cy="685800"/>
          </a:xfrm>
          <a:solidFill>
            <a:schemeClr val="accent6">
              <a:lumMod val="60000"/>
              <a:lumOff val="40000"/>
            </a:schemeClr>
          </a:solidFill>
          <a:ln cmpd="thickThin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b="1" dirty="0" err="1" smtClean="0"/>
              <a:t>Đối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tượng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đích</a:t>
            </a:r>
            <a:endParaRPr lang="en-US" sz="4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696200" cy="4343400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en-US" b="1" dirty="0" err="1" smtClean="0"/>
              <a:t>Trẻ</a:t>
            </a:r>
            <a:r>
              <a:rPr lang="en-US" b="1" dirty="0" smtClean="0"/>
              <a:t> </a:t>
            </a:r>
            <a:r>
              <a:rPr lang="en-US" b="1" dirty="0" err="1" smtClean="0"/>
              <a:t>em</a:t>
            </a:r>
            <a:r>
              <a:rPr lang="en-US" b="1" dirty="0" smtClean="0"/>
              <a:t> 0-8 </a:t>
            </a:r>
            <a:r>
              <a:rPr lang="en-US" b="1" dirty="0" err="1" smtClean="0"/>
              <a:t>tuổi</a:t>
            </a:r>
            <a:r>
              <a:rPr lang="en-US" b="1" dirty="0" smtClean="0"/>
              <a:t> </a:t>
            </a:r>
            <a:r>
              <a:rPr lang="en-US" b="1" dirty="0" err="1" smtClean="0"/>
              <a:t>vùng</a:t>
            </a:r>
            <a:r>
              <a:rPr lang="en-US" b="1" dirty="0" smtClean="0"/>
              <a:t> DTTS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en-US" b="1" dirty="0" smtClean="0"/>
              <a:t>Cha </a:t>
            </a:r>
            <a:r>
              <a:rPr lang="en-US" b="1" dirty="0" err="1" smtClean="0"/>
              <a:t>mẹ</a:t>
            </a:r>
            <a:r>
              <a:rPr lang="en-US" b="1" dirty="0" smtClean="0"/>
              <a:t>/</a:t>
            </a:r>
            <a:r>
              <a:rPr lang="en-US" b="1" dirty="0" err="1" smtClean="0"/>
              <a:t>người</a:t>
            </a:r>
            <a:r>
              <a:rPr lang="en-US" b="1" dirty="0" smtClean="0"/>
              <a:t> CS </a:t>
            </a:r>
            <a:r>
              <a:rPr lang="en-US" b="1" dirty="0" err="1" smtClean="0"/>
              <a:t>trẻ</a:t>
            </a:r>
            <a:r>
              <a:rPr lang="en-US" b="1" dirty="0" smtClean="0"/>
              <a:t>/</a:t>
            </a:r>
            <a:r>
              <a:rPr lang="en-US" b="1" dirty="0" err="1" smtClean="0"/>
              <a:t>giáo</a:t>
            </a:r>
            <a:r>
              <a:rPr lang="en-US" b="1" dirty="0" smtClean="0"/>
              <a:t> </a:t>
            </a:r>
            <a:r>
              <a:rPr lang="en-US" b="1" dirty="0" err="1" smtClean="0"/>
              <a:t>viên</a:t>
            </a:r>
            <a:endParaRPr lang="en-US" b="1" dirty="0" smtClean="0"/>
          </a:p>
          <a:p>
            <a:pPr lvl="1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en-US" b="1" dirty="0" smtClean="0"/>
              <a:t>TNV </a:t>
            </a:r>
            <a:r>
              <a:rPr lang="en-US" b="1" dirty="0" err="1" smtClean="0"/>
              <a:t>thôn</a:t>
            </a:r>
            <a:r>
              <a:rPr lang="en-US" b="1" dirty="0" smtClean="0"/>
              <a:t> </a:t>
            </a:r>
            <a:r>
              <a:rPr lang="en-US" b="1" dirty="0" err="1" smtClean="0"/>
              <a:t>bản</a:t>
            </a:r>
            <a:endParaRPr lang="en-US" b="1" dirty="0" smtClean="0"/>
          </a:p>
          <a:p>
            <a:pPr lvl="1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en-US" b="1" dirty="0" smtClean="0"/>
              <a:t>Chính </a:t>
            </a:r>
            <a:r>
              <a:rPr lang="en-US" b="1" dirty="0" err="1" smtClean="0"/>
              <a:t>quyền</a:t>
            </a:r>
            <a:r>
              <a:rPr lang="en-US" b="1" dirty="0" smtClean="0"/>
              <a:t> </a:t>
            </a:r>
            <a:r>
              <a:rPr lang="en-US" b="1" dirty="0" err="1" smtClean="0"/>
              <a:t>địa</a:t>
            </a:r>
            <a:r>
              <a:rPr lang="en-US" b="1" dirty="0" smtClean="0"/>
              <a:t> </a:t>
            </a:r>
            <a:r>
              <a:rPr lang="en-US" b="1" dirty="0" err="1" smtClean="0"/>
              <a:t>phương</a:t>
            </a:r>
            <a:r>
              <a:rPr lang="en-US" b="1" dirty="0" smtClean="0"/>
              <a:t>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tổ</a:t>
            </a:r>
            <a:r>
              <a:rPr lang="en-US" b="1" dirty="0" smtClean="0"/>
              <a:t> </a:t>
            </a:r>
            <a:r>
              <a:rPr lang="en-US" b="1" dirty="0" err="1" smtClean="0"/>
              <a:t>chức</a:t>
            </a:r>
            <a:r>
              <a:rPr lang="en-US" b="1" dirty="0" smtClean="0"/>
              <a:t> </a:t>
            </a:r>
            <a:r>
              <a:rPr lang="en-US" b="1" dirty="0" err="1" smtClean="0"/>
              <a:t>đoàn</a:t>
            </a:r>
            <a:r>
              <a:rPr lang="en-US" b="1" dirty="0" smtClean="0"/>
              <a:t> </a:t>
            </a:r>
            <a:r>
              <a:rPr lang="en-US" b="1" dirty="0" err="1" smtClean="0"/>
              <a:t>thể</a:t>
            </a:r>
            <a:r>
              <a:rPr lang="en-US" b="1" dirty="0" smtClean="0"/>
              <a:t>, XHDS: </a:t>
            </a:r>
            <a:r>
              <a:rPr lang="en-US" b="1" dirty="0" err="1" smtClean="0"/>
              <a:t>Hội</a:t>
            </a:r>
            <a:r>
              <a:rPr lang="en-US" b="1" dirty="0" smtClean="0"/>
              <a:t> PN, </a:t>
            </a:r>
            <a:r>
              <a:rPr lang="en-US" b="1" dirty="0" err="1" smtClean="0"/>
              <a:t>Đoàn</a:t>
            </a:r>
            <a:r>
              <a:rPr lang="en-US" b="1" dirty="0" smtClean="0"/>
              <a:t> TN…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86800" cy="1143000"/>
          </a:xfrm>
          <a:solidFill>
            <a:srgbClr val="FF99CC"/>
          </a:solidFill>
        </p:spPr>
        <p:txBody>
          <a:bodyPr>
            <a:normAutofit fontScale="90000"/>
          </a:bodyPr>
          <a:lstStyle/>
          <a:p>
            <a:r>
              <a:rPr lang="en-US" sz="3600" b="1" i="1" dirty="0" err="1" smtClean="0"/>
              <a:t>Như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thê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nào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là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Chương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trình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giáo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dục</a:t>
            </a:r>
            <a:r>
              <a:rPr lang="en-US" sz="3600" b="1" i="1" dirty="0" smtClean="0"/>
              <a:t> cha </a:t>
            </a:r>
            <a:r>
              <a:rPr lang="en-US" sz="3600" b="1" i="1" dirty="0" err="1" smtClean="0"/>
              <a:t>mẹ</a:t>
            </a:r>
            <a:r>
              <a:rPr lang="en-US" sz="3600" b="1" i="1" dirty="0" smtClean="0"/>
              <a:t> </a:t>
            </a:r>
            <a:br>
              <a:rPr lang="en-US" sz="3600" b="1" i="1" dirty="0" smtClean="0"/>
            </a:br>
            <a:r>
              <a:rPr lang="en-US" sz="3600" b="1" i="1" dirty="0" err="1" smtClean="0"/>
              <a:t>có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hiệu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quả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cận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,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:  </a:t>
            </a:r>
            <a:r>
              <a:rPr lang="en-US" dirty="0" err="1" smtClean="0"/>
              <a:t>nhóm</a:t>
            </a:r>
            <a:r>
              <a:rPr lang="en-US" dirty="0" smtClean="0"/>
              <a:t>/CLB cha </a:t>
            </a:r>
            <a:r>
              <a:rPr lang="en-US" dirty="0" err="1" smtClean="0"/>
              <a:t>mẹ</a:t>
            </a:r>
            <a:r>
              <a:rPr lang="en-US" dirty="0" smtClean="0"/>
              <a:t>, </a:t>
            </a:r>
            <a:r>
              <a:rPr lang="en-US" dirty="0" err="1" smtClean="0"/>
              <a:t>thăm</a:t>
            </a:r>
            <a:r>
              <a:rPr lang="en-US" dirty="0" smtClean="0"/>
              <a:t> </a:t>
            </a:r>
            <a:r>
              <a:rPr lang="en-US" dirty="0" err="1" smtClean="0"/>
              <a:t>hộ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,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chúng</a:t>
            </a:r>
            <a:r>
              <a:rPr lang="en-US" dirty="0" smtClean="0"/>
              <a:t>,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vi…</a:t>
            </a:r>
          </a:p>
          <a:p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do cha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can </a:t>
            </a:r>
            <a:r>
              <a:rPr lang="en-US" dirty="0" err="1" smtClean="0"/>
              <a:t>thiệp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thái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, </a:t>
            </a:r>
            <a:r>
              <a:rPr lang="en-US" dirty="0" err="1" smtClean="0"/>
              <a:t>hành</a:t>
            </a:r>
            <a:r>
              <a:rPr lang="en-US" dirty="0" smtClean="0"/>
              <a:t> vi </a:t>
            </a:r>
            <a:r>
              <a:rPr lang="en-US" dirty="0" err="1" smtClean="0"/>
              <a:t>tốt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cha </a:t>
            </a:r>
            <a:r>
              <a:rPr lang="en-US" dirty="0" err="1" smtClean="0"/>
              <a:t>mẹ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sổ</a:t>
            </a:r>
            <a:r>
              <a:rPr lang="en-US" dirty="0" smtClean="0"/>
              <a:t> </a:t>
            </a:r>
            <a:r>
              <a:rPr lang="en-US" dirty="0" err="1" smtClean="0"/>
              <a:t>đo</a:t>
            </a:r>
            <a:r>
              <a:rPr lang="en-US" dirty="0" smtClean="0"/>
              <a:t> </a:t>
            </a:r>
            <a:r>
              <a:rPr lang="en-US" dirty="0" err="1" smtClean="0"/>
              <a:t>lường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 </a:t>
            </a:r>
            <a:r>
              <a:rPr lang="en-US" dirty="0" err="1" smtClean="0"/>
              <a:t>ngay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bắt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cha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b="1" dirty="0" err="1" smtClean="0"/>
              <a:t>thay</a:t>
            </a:r>
            <a:r>
              <a:rPr lang="en-US" b="1" dirty="0" smtClean="0"/>
              <a:t> </a:t>
            </a:r>
            <a:r>
              <a:rPr lang="en-US" b="1" dirty="0" err="1" smtClean="0"/>
              <a:t>đổi</a:t>
            </a:r>
            <a:r>
              <a:rPr lang="en-US" b="1" dirty="0" smtClean="0"/>
              <a:t> </a:t>
            </a:r>
            <a:r>
              <a:rPr lang="en-US" b="1" dirty="0" err="1" smtClean="0"/>
              <a:t>hành</a:t>
            </a:r>
            <a:r>
              <a:rPr lang="en-US" b="1" dirty="0" smtClean="0"/>
              <a:t> vi </a:t>
            </a:r>
            <a:r>
              <a:rPr lang="en-US" b="1" dirty="0" err="1" smtClean="0"/>
              <a:t>tích</a:t>
            </a:r>
            <a:r>
              <a:rPr lang="en-US" b="1" dirty="0" smtClean="0"/>
              <a:t> </a:t>
            </a:r>
            <a:r>
              <a:rPr lang="en-US" b="1" dirty="0" err="1" smtClean="0"/>
              <a:t>cực</a:t>
            </a:r>
            <a:r>
              <a:rPr lang="en-US" b="1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cha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b="1" dirty="0" err="1" smtClean="0"/>
              <a:t>tiếp</a:t>
            </a:r>
            <a:r>
              <a:rPr lang="en-US" b="1" dirty="0" smtClean="0"/>
              <a:t> </a:t>
            </a:r>
            <a:r>
              <a:rPr lang="en-US" b="1" dirty="0" err="1" smtClean="0"/>
              <a:t>cận</a:t>
            </a:r>
            <a:r>
              <a:rPr lang="en-US" b="1" dirty="0" smtClean="0"/>
              <a:t> </a:t>
            </a:r>
            <a:r>
              <a:rPr lang="en-US" b="1" dirty="0" err="1" smtClean="0"/>
              <a:t>từ</a:t>
            </a:r>
            <a:r>
              <a:rPr lang="en-US" b="1" dirty="0" smtClean="0"/>
              <a:t> </a:t>
            </a:r>
            <a:r>
              <a:rPr lang="en-US" b="1" dirty="0" err="1" smtClean="0"/>
              <a:t>dưới</a:t>
            </a:r>
            <a:r>
              <a:rPr lang="en-US" b="1" dirty="0" smtClean="0"/>
              <a:t> </a:t>
            </a:r>
            <a:r>
              <a:rPr lang="en-US" b="1" dirty="0" err="1" smtClean="0"/>
              <a:t>lên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khuyến</a:t>
            </a:r>
            <a:r>
              <a:rPr lang="en-US" b="1" dirty="0" smtClean="0"/>
              <a:t> </a:t>
            </a:r>
            <a:r>
              <a:rPr lang="en-US" b="1" dirty="0" err="1" smtClean="0"/>
              <a:t>khích</a:t>
            </a:r>
            <a:r>
              <a:rPr lang="en-US" b="1" dirty="0" smtClean="0"/>
              <a:t> </a:t>
            </a:r>
            <a:r>
              <a:rPr lang="en-US" b="1" dirty="0" err="1" smtClean="0"/>
              <a:t>sự</a:t>
            </a:r>
            <a:r>
              <a:rPr lang="en-US" b="1" dirty="0" smtClean="0"/>
              <a:t> </a:t>
            </a:r>
            <a:r>
              <a:rPr lang="en-US" b="1" dirty="0" err="1" smtClean="0"/>
              <a:t>tham</a:t>
            </a:r>
            <a:r>
              <a:rPr lang="en-US" b="1" dirty="0" smtClean="0"/>
              <a:t> </a:t>
            </a:r>
            <a:r>
              <a:rPr lang="en-US" b="1" dirty="0" err="1" smtClean="0"/>
              <a:t>gia</a:t>
            </a:r>
            <a:r>
              <a:rPr lang="en-US" b="1" dirty="0" smtClean="0"/>
              <a:t> </a:t>
            </a:r>
            <a:r>
              <a:rPr lang="en-US" b="1" dirty="0" err="1" smtClean="0"/>
              <a:t>chia</a:t>
            </a:r>
            <a:r>
              <a:rPr lang="en-US" b="1" dirty="0" smtClean="0"/>
              <a:t> </a:t>
            </a:r>
            <a:r>
              <a:rPr lang="en-US" b="1" dirty="0" err="1" smtClean="0"/>
              <a:t>sẻ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cha </a:t>
            </a:r>
            <a:r>
              <a:rPr lang="en-US" b="1" dirty="0" err="1" smtClean="0"/>
              <a:t>mẹ</a:t>
            </a:r>
            <a:endParaRPr lang="en-US" b="1" dirty="0" smtClean="0"/>
          </a:p>
          <a:p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(</a:t>
            </a:r>
            <a:r>
              <a:rPr lang="en-US" dirty="0" err="1" smtClean="0"/>
              <a:t>đảm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bền</a:t>
            </a:r>
            <a:r>
              <a:rPr lang="en-US" dirty="0" smtClean="0"/>
              <a:t> </a:t>
            </a:r>
            <a:r>
              <a:rPr lang="en-US" dirty="0" err="1" smtClean="0"/>
              <a:t>vững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Khái</a:t>
            </a:r>
            <a:r>
              <a:rPr lang="en-US" dirty="0" smtClean="0"/>
              <a:t> </a:t>
            </a:r>
            <a:r>
              <a:rPr lang="en-US" dirty="0" err="1" smtClean="0"/>
              <a:t>niệm</a:t>
            </a:r>
            <a:r>
              <a:rPr lang="en-US" dirty="0" smtClean="0"/>
              <a:t> </a:t>
            </a:r>
            <a:r>
              <a:rPr lang="en-US" b="1" dirty="0" err="1" smtClean="0"/>
              <a:t>chăm</a:t>
            </a:r>
            <a:r>
              <a:rPr lang="en-US" b="1" dirty="0" smtClean="0"/>
              <a:t> </a:t>
            </a:r>
            <a:r>
              <a:rPr lang="en-US" b="1" dirty="0" err="1" smtClean="0"/>
              <a:t>sóc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smtClean="0"/>
              <a:t>PT </a:t>
            </a:r>
            <a:r>
              <a:rPr lang="en-US" b="1" dirty="0" err="1" smtClean="0"/>
              <a:t>trẻ</a:t>
            </a:r>
            <a:r>
              <a:rPr lang="en-US" b="1" dirty="0" smtClean="0"/>
              <a:t> </a:t>
            </a:r>
            <a:r>
              <a:rPr lang="en-US" b="1" dirty="0" err="1" smtClean="0"/>
              <a:t>thơ</a:t>
            </a:r>
            <a:r>
              <a:rPr lang="en-US" b="1" dirty="0" smtClean="0"/>
              <a:t> </a:t>
            </a:r>
            <a:r>
              <a:rPr lang="en-US" b="1" dirty="0" err="1" smtClean="0"/>
              <a:t>toàn</a:t>
            </a:r>
            <a:r>
              <a:rPr lang="en-US" b="1" dirty="0" smtClean="0"/>
              <a:t> </a:t>
            </a:r>
            <a:r>
              <a:rPr lang="en-US" b="1" dirty="0" err="1" smtClean="0"/>
              <a:t>diện</a:t>
            </a:r>
            <a:r>
              <a:rPr lang="en-US" b="1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đầy</a:t>
            </a:r>
            <a:r>
              <a:rPr lang="en-US" dirty="0" smtClean="0"/>
              <a:t> </a:t>
            </a:r>
            <a:r>
              <a:rPr lang="en-US" dirty="0" err="1" smtClean="0"/>
              <a:t>đủ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b="1" dirty="0" err="1" smtClean="0"/>
              <a:t>phối</a:t>
            </a:r>
            <a:r>
              <a:rPr lang="en-US" b="1" dirty="0" smtClean="0"/>
              <a:t> </a:t>
            </a:r>
            <a:r>
              <a:rPr lang="en-US" b="1" dirty="0" err="1" smtClean="0"/>
              <a:t>kết</a:t>
            </a:r>
            <a:r>
              <a:rPr lang="en-US" b="1" dirty="0" smtClean="0"/>
              <a:t> </a:t>
            </a:r>
            <a:r>
              <a:rPr lang="en-US" b="1" dirty="0" err="1" smtClean="0"/>
              <a:t>hợp</a:t>
            </a:r>
            <a:r>
              <a:rPr lang="en-US" b="1" dirty="0" smtClean="0"/>
              <a:t> </a:t>
            </a:r>
            <a:r>
              <a:rPr lang="en-US" b="1" dirty="0" err="1" smtClean="0"/>
              <a:t>lồng</a:t>
            </a:r>
            <a:r>
              <a:rPr lang="en-US" b="1" dirty="0" smtClean="0"/>
              <a:t> </a:t>
            </a:r>
            <a:r>
              <a:rPr lang="en-US" b="1" dirty="0" err="1" smtClean="0"/>
              <a:t>ghép</a:t>
            </a:r>
            <a:endParaRPr lang="en-US" b="1" dirty="0" smtClean="0"/>
          </a:p>
          <a:p>
            <a:pPr lvl="0"/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Giam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,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thập</a:t>
            </a:r>
            <a:r>
              <a:rPr lang="en-US" dirty="0" smtClean="0"/>
              <a:t>, </a:t>
            </a:r>
            <a:r>
              <a:rPr lang="en-US" dirty="0" err="1" smtClean="0"/>
              <a:t>lưu</a:t>
            </a:r>
            <a:r>
              <a:rPr lang="en-US" dirty="0" smtClean="0"/>
              <a:t> </a:t>
            </a:r>
            <a:r>
              <a:rPr lang="en-US" dirty="0" err="1" smtClean="0"/>
              <a:t>trữ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chia</a:t>
            </a:r>
            <a:r>
              <a:rPr lang="en-US" dirty="0" smtClean="0"/>
              <a:t> </a:t>
            </a:r>
            <a:r>
              <a:rPr lang="en-US" dirty="0" err="1" smtClean="0"/>
              <a:t>sẻ</a:t>
            </a:r>
            <a:r>
              <a:rPr lang="en-US" dirty="0" smtClean="0"/>
              <a:t>,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chính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868362"/>
          </a:xfrm>
          <a:prstGeom prst="roundRect">
            <a:avLst>
              <a:gd name="adj" fmla="val 10000"/>
            </a:avLst>
          </a:prstGeom>
          <a:solidFill>
            <a:srgbClr val="FF3399"/>
          </a:solidFill>
          <a:ln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nguyên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tắc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đảm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bảo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tính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hiệu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quả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chương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trình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giáo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dục</a:t>
            </a:r>
            <a:r>
              <a:rPr lang="en-US" sz="3200" b="1" dirty="0" smtClean="0">
                <a:solidFill>
                  <a:schemeClr val="tx1"/>
                </a:solidFill>
              </a:rPr>
              <a:t> cha </a:t>
            </a:r>
            <a:r>
              <a:rPr lang="en-US" sz="3200" b="1" dirty="0" err="1" smtClean="0">
                <a:solidFill>
                  <a:schemeClr val="tx1"/>
                </a:solidFill>
              </a:rPr>
              <a:t>mẹ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46167032"/>
              </p:ext>
            </p:extLst>
          </p:nvPr>
        </p:nvGraphicFramePr>
        <p:xfrm>
          <a:off x="838200" y="1828800"/>
          <a:ext cx="7772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4"/>
          <p:cNvGrpSpPr/>
          <p:nvPr/>
        </p:nvGrpSpPr>
        <p:grpSpPr>
          <a:xfrm>
            <a:off x="762000" y="457200"/>
            <a:ext cx="7543800" cy="990600"/>
            <a:chOff x="0" y="0"/>
            <a:chExt cx="8229600" cy="1414363"/>
          </a:xfrm>
        </p:grpSpPr>
        <p:sp>
          <p:nvSpPr>
            <p:cNvPr id="6" name="Rounded Rectangle 5"/>
            <p:cNvSpPr/>
            <p:nvPr/>
          </p:nvSpPr>
          <p:spPr>
            <a:xfrm>
              <a:off x="0" y="0"/>
              <a:ext cx="8229600" cy="1414363"/>
            </a:xfrm>
            <a:prstGeom prst="roundRect">
              <a:avLst>
                <a:gd name="adj" fmla="val 10000"/>
              </a:avLst>
            </a:prstGeom>
            <a:solidFill>
              <a:srgbClr val="FF9999"/>
            </a:solidFill>
            <a:ln cmpd="dbl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787356" y="0"/>
              <a:ext cx="6442243" cy="1414363"/>
            </a:xfrm>
            <a:prstGeom prst="rect">
              <a:avLst/>
            </a:prstGeom>
            <a:ln cmpd="dbl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kern="1200" dirty="0" err="1" smtClean="0">
                  <a:solidFill>
                    <a:schemeClr val="tx1"/>
                  </a:solidFill>
                </a:rPr>
                <a:t>Giáo</a:t>
              </a:r>
              <a:r>
                <a:rPr lang="en-US" sz="39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3900" kern="1200" dirty="0" err="1" smtClean="0">
                  <a:solidFill>
                    <a:schemeClr val="tx1"/>
                  </a:solidFill>
                </a:rPr>
                <a:t>dục</a:t>
              </a:r>
              <a:r>
                <a:rPr lang="en-US" sz="3900" kern="1200" dirty="0" smtClean="0">
                  <a:solidFill>
                    <a:schemeClr val="tx1"/>
                  </a:solidFill>
                </a:rPr>
                <a:t> cha </a:t>
              </a:r>
              <a:r>
                <a:rPr lang="en-US" sz="3900" kern="1200" dirty="0" err="1" smtClean="0">
                  <a:solidFill>
                    <a:schemeClr val="tx1"/>
                  </a:solidFill>
                </a:rPr>
                <a:t>mẹ</a:t>
              </a:r>
              <a:r>
                <a:rPr lang="en-US" sz="39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3900" kern="1200" dirty="0" err="1" smtClean="0">
                  <a:solidFill>
                    <a:schemeClr val="tx1"/>
                  </a:solidFill>
                </a:rPr>
                <a:t>là</a:t>
              </a:r>
              <a:r>
                <a:rPr lang="en-US" sz="3900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3900" kern="1200" dirty="0" err="1" smtClean="0">
                  <a:solidFill>
                    <a:schemeClr val="tx1"/>
                  </a:solidFill>
                </a:rPr>
                <a:t>gì</a:t>
              </a:r>
              <a:r>
                <a:rPr lang="en-US" sz="3900" kern="1200" dirty="0" smtClean="0">
                  <a:solidFill>
                    <a:schemeClr val="tx1"/>
                  </a:solidFill>
                </a:rPr>
                <a:t>?</a:t>
              </a:r>
              <a:endParaRPr lang="en-US" sz="39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 err="1" smtClean="0"/>
              <a:t>Tại</a:t>
            </a:r>
            <a:r>
              <a:rPr lang="en-US" b="1" i="1" dirty="0" smtClean="0"/>
              <a:t> </a:t>
            </a:r>
            <a:r>
              <a:rPr lang="en-US" b="1" i="1" dirty="0" err="1" smtClean="0"/>
              <a:t>sao</a:t>
            </a:r>
            <a:r>
              <a:rPr lang="en-US" b="1" i="1" dirty="0" smtClean="0"/>
              <a:t> </a:t>
            </a:r>
            <a:r>
              <a:rPr lang="en-US" b="1" i="1" dirty="0" err="1" smtClean="0"/>
              <a:t>giáo</a:t>
            </a:r>
            <a:r>
              <a:rPr lang="en-US" b="1" i="1" dirty="0" smtClean="0"/>
              <a:t> </a:t>
            </a:r>
            <a:r>
              <a:rPr lang="en-US" b="1" i="1" dirty="0" err="1" smtClean="0"/>
              <a:t>dục</a:t>
            </a:r>
            <a:r>
              <a:rPr lang="en-US" b="1" i="1" dirty="0" smtClean="0"/>
              <a:t> cha </a:t>
            </a:r>
            <a:r>
              <a:rPr lang="en-US" b="1" i="1" dirty="0" err="1" smtClean="0"/>
              <a:t>mẹ</a:t>
            </a:r>
            <a:r>
              <a:rPr lang="en-US" b="1" i="1" dirty="0" smtClean="0"/>
              <a:t> </a:t>
            </a:r>
            <a:r>
              <a:rPr lang="en-US" b="1" i="1" dirty="0" err="1" smtClean="0"/>
              <a:t>lại</a:t>
            </a:r>
            <a:r>
              <a:rPr lang="en-US" b="1" i="1" dirty="0" smtClean="0"/>
              <a:t> </a:t>
            </a:r>
            <a:r>
              <a:rPr lang="en-US" b="1" i="1" dirty="0" err="1" smtClean="0"/>
              <a:t>quan</a:t>
            </a:r>
            <a:r>
              <a:rPr lang="en-US" b="1" i="1" dirty="0" smtClean="0"/>
              <a:t> </a:t>
            </a:r>
            <a:r>
              <a:rPr lang="en-US" b="1" i="1" dirty="0" err="1" smtClean="0"/>
              <a:t>trọng</a:t>
            </a:r>
            <a:r>
              <a:rPr lang="en-US" b="1" i="1" dirty="0" smtClean="0"/>
              <a:t>?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Gia </a:t>
            </a:r>
            <a:r>
              <a:rPr lang="en-US" dirty="0" err="1" smtClean="0"/>
              <a:t>đình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hưởng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lai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(</a:t>
            </a:r>
            <a:r>
              <a:rPr lang="en-US" dirty="0" err="1" smtClean="0"/>
              <a:t>gđ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nôi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dưỡng</a:t>
            </a:r>
            <a:r>
              <a:rPr lang="en-US" dirty="0" smtClean="0"/>
              <a:t>,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cha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giúp</a:t>
            </a:r>
            <a:r>
              <a:rPr lang="en-US" dirty="0" smtClean="0"/>
              <a:t> </a:t>
            </a:r>
            <a:r>
              <a:rPr lang="en-US" dirty="0" err="1" smtClean="0"/>
              <a:t>họ</a:t>
            </a:r>
            <a:r>
              <a:rPr lang="en-US" dirty="0" smtClean="0"/>
              <a:t> 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cải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r>
              <a:rPr lang="en-US" dirty="0" smtClean="0"/>
              <a:t> </a:t>
            </a: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cha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tốt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endParaRPr lang="en-US" dirty="0" smtClean="0"/>
          </a:p>
          <a:p>
            <a:pPr lvl="1"/>
            <a:r>
              <a:rPr lang="en-US" dirty="0" smtClean="0"/>
              <a:t>Cha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chịu</a:t>
            </a:r>
            <a:r>
              <a:rPr lang="en-US" dirty="0" smtClean="0"/>
              <a:t> </a:t>
            </a:r>
            <a:r>
              <a:rPr lang="en-US" dirty="0" err="1" smtClean="0"/>
              <a:t>trách</a:t>
            </a:r>
            <a:r>
              <a:rPr lang="en-US" dirty="0" smtClean="0"/>
              <a:t> </a:t>
            </a:r>
            <a:r>
              <a:rPr lang="en-US" dirty="0" err="1" smtClean="0"/>
              <a:t>nhiệm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, cha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tiên</a:t>
            </a:r>
            <a:r>
              <a:rPr lang="en-US" dirty="0" smtClean="0"/>
              <a:t>,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cũng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gần</a:t>
            </a:r>
            <a:r>
              <a:rPr lang="en-US" dirty="0" smtClean="0"/>
              <a:t> </a:t>
            </a:r>
            <a:r>
              <a:rPr lang="en-US" dirty="0" err="1" smtClean="0"/>
              <a:t>gũi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đời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endParaRPr lang="en-US" dirty="0" smtClean="0"/>
          </a:p>
          <a:p>
            <a:pPr>
              <a:buNone/>
            </a:pPr>
            <a:r>
              <a:rPr lang="en-US" b="1" i="1" dirty="0" smtClean="0"/>
              <a:t>. </a:t>
            </a:r>
            <a:r>
              <a:rPr lang="en-US" b="1" i="1" dirty="0" err="1" smtClean="0"/>
              <a:t>Mục</a:t>
            </a:r>
            <a:r>
              <a:rPr lang="en-US" b="1" i="1" dirty="0" smtClean="0"/>
              <a:t> </a:t>
            </a:r>
            <a:r>
              <a:rPr lang="en-US" b="1" i="1" dirty="0" err="1" smtClean="0"/>
              <a:t>tiêu</a:t>
            </a:r>
            <a:r>
              <a:rPr lang="en-US" b="1" i="1" dirty="0" smtClean="0"/>
              <a:t> </a:t>
            </a:r>
            <a:r>
              <a:rPr lang="en-US" b="1" i="1" dirty="0" err="1" smtClean="0"/>
              <a:t>của</a:t>
            </a:r>
            <a:r>
              <a:rPr lang="en-US" b="1" i="1" dirty="0" smtClean="0"/>
              <a:t> </a:t>
            </a:r>
            <a:r>
              <a:rPr lang="en-US" b="1" i="1" dirty="0" err="1" smtClean="0"/>
              <a:t>giáo</a:t>
            </a:r>
            <a:r>
              <a:rPr lang="en-US" b="1" i="1" dirty="0" smtClean="0"/>
              <a:t> </a:t>
            </a:r>
            <a:r>
              <a:rPr lang="en-US" b="1" i="1" dirty="0" err="1" smtClean="0"/>
              <a:t>dục</a:t>
            </a:r>
            <a:r>
              <a:rPr lang="en-US" b="1" i="1" dirty="0" smtClean="0"/>
              <a:t> cha </a:t>
            </a:r>
            <a:r>
              <a:rPr lang="en-US" b="1" i="1" dirty="0" err="1" smtClean="0"/>
              <a:t>mẹ</a:t>
            </a:r>
            <a:r>
              <a:rPr lang="en-US" b="1" i="1" dirty="0" smtClean="0"/>
              <a:t> </a:t>
            </a:r>
            <a:r>
              <a:rPr lang="en-US" b="1" i="1" dirty="0" err="1" smtClean="0"/>
              <a:t>là</a:t>
            </a:r>
            <a:r>
              <a:rPr lang="en-US" b="1" i="1" dirty="0" smtClean="0"/>
              <a:t> </a:t>
            </a:r>
            <a:r>
              <a:rPr lang="en-US" b="1" i="1" dirty="0" err="1" smtClean="0"/>
              <a:t>gì</a:t>
            </a:r>
            <a:r>
              <a:rPr lang="en-US" b="1" i="1" dirty="0" smtClean="0"/>
              <a:t>?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Nâng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smtClean="0"/>
              <a:t>cha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chăm</a:t>
            </a:r>
            <a:r>
              <a:rPr lang="en-US" dirty="0" smtClean="0"/>
              <a:t> </a:t>
            </a:r>
            <a:r>
              <a:rPr lang="en-US" dirty="0" err="1" smtClean="0"/>
              <a:t>sóc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(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, </a:t>
            </a:r>
            <a:r>
              <a:rPr lang="en-US" dirty="0" err="1" smtClean="0"/>
              <a:t>tinh</a:t>
            </a:r>
            <a:r>
              <a:rPr lang="en-US" dirty="0" smtClean="0"/>
              <a:t> </a:t>
            </a:r>
            <a:r>
              <a:rPr lang="en-US" dirty="0" err="1" smtClean="0"/>
              <a:t>thần</a:t>
            </a:r>
            <a:r>
              <a:rPr lang="en-US" dirty="0" smtClean="0"/>
              <a:t>,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, </a:t>
            </a: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cường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 </a:t>
            </a:r>
            <a:r>
              <a:rPr lang="en-US" dirty="0" err="1" smtClean="0"/>
              <a:t>thái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, </a:t>
            </a:r>
            <a:r>
              <a:rPr lang="en-US" dirty="0" err="1" smtClean="0"/>
              <a:t>niệm</a:t>
            </a:r>
            <a:r>
              <a:rPr lang="en-US" dirty="0" smtClean="0"/>
              <a:t> tin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cha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chăm</a:t>
            </a:r>
            <a:r>
              <a:rPr lang="en-US" dirty="0" smtClean="0"/>
              <a:t> </a:t>
            </a:r>
            <a:r>
              <a:rPr lang="en-US" dirty="0" err="1" smtClean="0"/>
              <a:t>sóc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(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cường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vi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cực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, </a:t>
            </a:r>
            <a:r>
              <a:rPr lang="en-US" dirty="0" err="1" smtClean="0"/>
              <a:t>khuyến</a:t>
            </a:r>
            <a:r>
              <a:rPr lang="en-US" dirty="0" smtClean="0"/>
              <a:t> </a:t>
            </a:r>
            <a:r>
              <a:rPr lang="en-US" dirty="0" err="1" smtClean="0"/>
              <a:t>khích</a:t>
            </a:r>
            <a:r>
              <a:rPr lang="en-US" dirty="0" smtClean="0"/>
              <a:t>, </a:t>
            </a:r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,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vi, </a:t>
            </a:r>
            <a:r>
              <a:rPr lang="en-US" dirty="0" err="1" smtClean="0"/>
              <a:t>thái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chưa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GD </a:t>
            </a:r>
            <a:r>
              <a:rPr lang="en-US" dirty="0" err="1" smtClean="0"/>
              <a:t>trẻ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quyết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vấn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hưởng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ngay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868362"/>
          </a:xfrm>
          <a:solidFill>
            <a:srgbClr val="99CC00"/>
          </a:solidFill>
        </p:spPr>
        <p:txBody>
          <a:bodyPr>
            <a:normAutofit fontScale="90000"/>
          </a:bodyPr>
          <a:lstStyle/>
          <a:p>
            <a:pPr lvl="0"/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cha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?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vi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cực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chăm</a:t>
            </a:r>
            <a:r>
              <a:rPr lang="en-US" dirty="0" smtClean="0"/>
              <a:t> </a:t>
            </a:r>
            <a:r>
              <a:rPr lang="en-US" dirty="0" err="1" smtClean="0"/>
              <a:t>sóc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con, </a:t>
            </a:r>
            <a:r>
              <a:rPr lang="en-US" dirty="0" err="1" smtClean="0"/>
              <a:t>giúp</a:t>
            </a:r>
            <a:r>
              <a:rPr lang="en-US" dirty="0" smtClean="0"/>
              <a:t> con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,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,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ngay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suốt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r>
              <a:rPr lang="en-US" dirty="0" smtClean="0"/>
              <a:t> </a:t>
            </a:r>
            <a:r>
              <a:rPr lang="en-US" dirty="0" err="1" smtClean="0"/>
              <a:t>ấu</a:t>
            </a:r>
            <a:endParaRPr lang="en-US" dirty="0" smtClean="0"/>
          </a:p>
          <a:p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,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nhằm</a:t>
            </a:r>
            <a:r>
              <a:rPr lang="en-US" dirty="0" smtClean="0"/>
              <a:t> </a:t>
            </a:r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con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cận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chăm</a:t>
            </a:r>
            <a:r>
              <a:rPr lang="en-US" dirty="0" smtClean="0"/>
              <a:t> </a:t>
            </a:r>
            <a:r>
              <a:rPr lang="en-US" dirty="0" err="1" smtClean="0"/>
              <a:t>sóc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cải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,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dạy</a:t>
            </a:r>
            <a:r>
              <a:rPr lang="en-US" dirty="0" smtClean="0"/>
              <a:t>/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2" name="Title 3"/>
          <p:cNvGrpSpPr>
            <a:grpSpLocks noGrp="1"/>
          </p:cNvGrpSpPr>
          <p:nvPr/>
        </p:nvGrpSpPr>
        <p:grpSpPr>
          <a:xfrm>
            <a:off x="457200" y="274638"/>
            <a:ext cx="8305800" cy="1020762"/>
            <a:chOff x="0" y="1157126"/>
            <a:chExt cx="8229600" cy="1136794"/>
          </a:xfrm>
          <a:solidFill>
            <a:srgbClr val="FFCC99"/>
          </a:solidFill>
        </p:grpSpPr>
        <p:sp>
          <p:nvSpPr>
            <p:cNvPr id="5" name="Rounded Rectangle 4"/>
            <p:cNvSpPr/>
            <p:nvPr/>
          </p:nvSpPr>
          <p:spPr>
            <a:xfrm>
              <a:off x="0" y="1241988"/>
              <a:ext cx="8229600" cy="10519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0" y="1157126"/>
              <a:ext cx="8229599" cy="10519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3200" b="1" dirty="0" err="1" smtClean="0">
                  <a:solidFill>
                    <a:schemeClr val="tx1"/>
                  </a:solidFill>
                </a:rPr>
                <a:t>Các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hành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 vi cha 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mẹ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cần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thực</a:t>
              </a:r>
              <a:r>
                <a:rPr lang="en-US" sz="3200" b="1" dirty="0" smtClean="0">
                  <a:solidFill>
                    <a:schemeClr val="tx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tx1"/>
                  </a:solidFill>
                </a:rPr>
                <a:t>hiện</a:t>
              </a:r>
              <a:endParaRPr lang="en-US" sz="2900" b="1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28778077"/>
              </p:ext>
            </p:extLst>
          </p:nvPr>
        </p:nvGraphicFramePr>
        <p:xfrm>
          <a:off x="457200" y="990599"/>
          <a:ext cx="8229600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705744304"/>
              </p:ext>
            </p:extLst>
          </p:nvPr>
        </p:nvGraphicFramePr>
        <p:xfrm>
          <a:off x="3352800" y="3352800"/>
          <a:ext cx="2971800" cy="239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72400" cy="71596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cha </a:t>
            </a:r>
            <a:r>
              <a:rPr lang="en-US" dirty="0" err="1" smtClean="0"/>
              <a:t>mẹ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9800" y="4038600"/>
            <a:ext cx="1295400" cy="38100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791200" y="3962400"/>
            <a:ext cx="1066800" cy="586581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2000" y="2971800"/>
            <a:ext cx="0" cy="48022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525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diện</a:t>
            </a:r>
            <a:r>
              <a:rPr lang="en-US" dirty="0" smtClean="0"/>
              <a:t> (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giai</a:t>
            </a:r>
            <a:r>
              <a:rPr lang="en-US" dirty="0" smtClean="0"/>
              <a:t>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err="1" smtClean="0"/>
              <a:t>Biết</a:t>
            </a:r>
            <a:r>
              <a:rPr lang="en-US" dirty="0" smtClean="0"/>
              <a:t> 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quyết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vấn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hưởng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smtClean="0"/>
              <a:t>con (</a:t>
            </a:r>
            <a:r>
              <a:rPr lang="en-US" dirty="0" err="1" smtClean="0"/>
              <a:t>dinh</a:t>
            </a:r>
            <a:r>
              <a:rPr lang="en-US" dirty="0" smtClean="0"/>
              <a:t> </a:t>
            </a:r>
            <a:r>
              <a:rPr lang="en-US" dirty="0" err="1" smtClean="0"/>
              <a:t>dưỡng</a:t>
            </a:r>
            <a:r>
              <a:rPr lang="en-US" dirty="0" smtClean="0"/>
              <a:t>,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,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,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mối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...)</a:t>
            </a:r>
            <a:endParaRPr lang="en-US" dirty="0" smtClean="0"/>
          </a:p>
          <a:p>
            <a:r>
              <a:rPr lang="en-US" dirty="0" err="1" smtClean="0"/>
              <a:t>Tận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lũy</a:t>
            </a:r>
            <a:r>
              <a:rPr lang="en-US" dirty="0" smtClean="0"/>
              <a:t> </a:t>
            </a:r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chăm</a:t>
            </a:r>
            <a:r>
              <a:rPr lang="en-US" dirty="0" smtClean="0"/>
              <a:t> </a:t>
            </a:r>
            <a:r>
              <a:rPr lang="en-US" dirty="0" err="1" smtClean="0"/>
              <a:t>sóc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con</a:t>
            </a:r>
          </a:p>
          <a:p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,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môi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endParaRPr lang="en-US" dirty="0" smtClean="0"/>
          </a:p>
          <a:p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kiếm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52401"/>
            <a:ext cx="8229600" cy="990600"/>
            <a:chOff x="0" y="0"/>
            <a:chExt cx="6629400" cy="1414363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6629400" cy="1414363"/>
            </a:xfrm>
            <a:prstGeom prst="roundRect">
              <a:avLst>
                <a:gd name="adj" fmla="val 10000"/>
              </a:avLst>
            </a:prstGeom>
            <a:solidFill>
              <a:srgbClr val="008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467316" y="0"/>
              <a:ext cx="5162083" cy="1414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590" tIns="148590" rIns="148590" bIns="148590" numCol="1" spcCol="1270" anchor="ctr" anchorCtr="0">
              <a:noAutofit/>
            </a:bodyPr>
            <a:lstStyle/>
            <a:p>
              <a:pPr lvl="0" algn="l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kern="1200" dirty="0" smtClean="0">
                  <a:solidFill>
                    <a:schemeClr val="bg1"/>
                  </a:solidFill>
                </a:rPr>
                <a:t>Cha </a:t>
              </a:r>
              <a:r>
                <a:rPr lang="en-US" sz="3900" kern="1200" dirty="0" err="1" smtClean="0">
                  <a:solidFill>
                    <a:schemeClr val="bg1"/>
                  </a:solidFill>
                </a:rPr>
                <a:t>mẹ</a:t>
              </a:r>
              <a:r>
                <a:rPr lang="en-US" sz="3900" kern="1200" dirty="0" smtClean="0">
                  <a:solidFill>
                    <a:schemeClr val="bg1"/>
                  </a:solidFill>
                </a:rPr>
                <a:t> </a:t>
              </a:r>
              <a:r>
                <a:rPr lang="en-US" sz="3900" kern="1200" dirty="0" err="1" smtClean="0">
                  <a:solidFill>
                    <a:schemeClr val="bg1"/>
                  </a:solidFill>
                </a:rPr>
                <a:t>cần</a:t>
              </a:r>
              <a:r>
                <a:rPr lang="en-US" sz="3900" kern="1200" dirty="0" smtClean="0">
                  <a:solidFill>
                    <a:schemeClr val="bg1"/>
                  </a:solidFill>
                </a:rPr>
                <a:t> </a:t>
              </a:r>
              <a:r>
                <a:rPr lang="en-US" sz="3900" kern="1200" dirty="0" err="1" smtClean="0">
                  <a:solidFill>
                    <a:schemeClr val="bg1"/>
                  </a:solidFill>
                </a:rPr>
                <a:t>biết</a:t>
              </a:r>
              <a:r>
                <a:rPr lang="en-US" sz="3900" kern="1200" dirty="0" smtClean="0">
                  <a:solidFill>
                    <a:schemeClr val="bg1"/>
                  </a:solidFill>
                </a:rPr>
                <a:t> </a:t>
              </a:r>
              <a:r>
                <a:rPr lang="en-US" sz="3900" kern="1200" dirty="0" err="1" smtClean="0">
                  <a:solidFill>
                    <a:schemeClr val="bg1"/>
                  </a:solidFill>
                </a:rPr>
                <a:t>những</a:t>
              </a:r>
              <a:r>
                <a:rPr lang="en-US" sz="3900" kern="1200" dirty="0" smtClean="0">
                  <a:solidFill>
                    <a:schemeClr val="bg1"/>
                  </a:solidFill>
                </a:rPr>
                <a:t> </a:t>
              </a:r>
              <a:r>
                <a:rPr lang="en-US" sz="3900" kern="1200" dirty="0" err="1" smtClean="0">
                  <a:solidFill>
                    <a:schemeClr val="bg1"/>
                  </a:solidFill>
                </a:rPr>
                <a:t>gì</a:t>
              </a:r>
              <a:endParaRPr lang="en-US" sz="3900" kern="1200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lvl="0"/>
            <a:r>
              <a:rPr lang="en-US" sz="3200" b="1" dirty="0" err="1" smtClean="0"/>
              <a:t>Xây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dựng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năng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lực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cho</a:t>
            </a:r>
            <a:r>
              <a:rPr lang="en-US" sz="3200" b="1" dirty="0" smtClean="0"/>
              <a:t> cha </a:t>
            </a:r>
            <a:r>
              <a:rPr lang="en-US" sz="3200" b="1" dirty="0" err="1" smtClean="0"/>
              <a:t>mẹ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nào</a:t>
            </a:r>
            <a:r>
              <a:rPr lang="en-US" sz="3200" b="1" dirty="0" smtClean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Cha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họ</a:t>
            </a:r>
            <a:r>
              <a:rPr lang="en-US" dirty="0" smtClean="0"/>
              <a:t> 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con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họ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họ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đạt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đích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Cha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quyết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vấn</a:t>
            </a:r>
            <a:r>
              <a:rPr lang="en-US" dirty="0" smtClean="0"/>
              <a:t>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cha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qua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endParaRPr lang="en-US" dirty="0" smtClean="0"/>
          </a:p>
          <a:p>
            <a:r>
              <a:rPr lang="en-US" dirty="0" smtClean="0"/>
              <a:t>Cha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chia</a:t>
            </a:r>
            <a:r>
              <a:rPr lang="en-US" dirty="0" smtClean="0"/>
              <a:t> </a:t>
            </a:r>
            <a:r>
              <a:rPr lang="en-US" dirty="0" err="1" smtClean="0"/>
              <a:t>sẻ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chăm</a:t>
            </a:r>
            <a:r>
              <a:rPr lang="en-US" dirty="0" smtClean="0"/>
              <a:t> </a:t>
            </a:r>
            <a:r>
              <a:rPr lang="en-US" dirty="0" err="1" smtClean="0"/>
              <a:t>sóc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endParaRPr lang="en-US" dirty="0" smtClean="0"/>
          </a:p>
          <a:p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cha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cha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họ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bền</a:t>
            </a:r>
            <a:r>
              <a:rPr lang="en-US" dirty="0" smtClean="0"/>
              <a:t> </a:t>
            </a:r>
            <a:r>
              <a:rPr lang="en-US" dirty="0" err="1" smtClean="0"/>
              <a:t>vững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724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Cha </a:t>
            </a:r>
            <a:r>
              <a:rPr lang="en-US" b="1" dirty="0" err="1" smtClean="0"/>
              <a:t>mẹ</a:t>
            </a:r>
            <a:r>
              <a:rPr lang="en-US" b="1" dirty="0" smtClean="0"/>
              <a:t> </a:t>
            </a:r>
            <a:r>
              <a:rPr lang="en-US" b="1" dirty="0" err="1" smtClean="0"/>
              <a:t>được</a:t>
            </a:r>
            <a:r>
              <a:rPr lang="en-US" b="1" dirty="0" smtClean="0"/>
              <a:t> </a:t>
            </a:r>
            <a:r>
              <a:rPr lang="en-US" b="1" dirty="0" err="1" smtClean="0"/>
              <a:t>nâng</a:t>
            </a:r>
            <a:r>
              <a:rPr lang="en-US" b="1" dirty="0" smtClean="0"/>
              <a:t> </a:t>
            </a:r>
            <a:r>
              <a:rPr lang="en-US" b="1" dirty="0" err="1" smtClean="0"/>
              <a:t>cao</a:t>
            </a:r>
            <a:r>
              <a:rPr lang="en-US" b="1" dirty="0" smtClean="0"/>
              <a:t> </a:t>
            </a:r>
            <a:r>
              <a:rPr lang="en-US" b="1" dirty="0" err="1" smtClean="0"/>
              <a:t>năng</a:t>
            </a:r>
            <a:r>
              <a:rPr lang="en-US" b="1" dirty="0" smtClean="0"/>
              <a:t> </a:t>
            </a:r>
            <a:r>
              <a:rPr lang="en-US" b="1" dirty="0" err="1" smtClean="0"/>
              <a:t>lực</a:t>
            </a:r>
            <a:r>
              <a:rPr lang="en-US" b="1" dirty="0" smtClean="0"/>
              <a:t> </a:t>
            </a:r>
            <a:r>
              <a:rPr lang="en-US" b="1" dirty="0" err="1" smtClean="0"/>
              <a:t>thông</a:t>
            </a:r>
            <a:r>
              <a:rPr lang="en-US" b="1" dirty="0" smtClean="0"/>
              <a:t> qua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cha </a:t>
            </a:r>
            <a:r>
              <a:rPr lang="en-US" dirty="0" err="1" smtClean="0"/>
              <a:t>mẹ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 smtClean="0"/>
          </a:p>
          <a:p>
            <a:pPr lvl="1"/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chăm</a:t>
            </a:r>
            <a:r>
              <a:rPr lang="en-US" dirty="0" smtClean="0"/>
              <a:t> </a:t>
            </a:r>
            <a:r>
              <a:rPr lang="en-US" dirty="0" err="1" smtClean="0"/>
              <a:t>sóc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,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 smtClean="0"/>
          </a:p>
          <a:p>
            <a:pPr lvl="1"/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,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 smtClean="0"/>
          </a:p>
          <a:p>
            <a:pPr lvl="1"/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hội</a:t>
            </a:r>
            <a:r>
              <a:rPr lang="en-US" dirty="0" smtClean="0"/>
              <a:t> </a:t>
            </a:r>
            <a:r>
              <a:rPr lang="en-US" dirty="0" err="1" smtClean="0"/>
              <a:t>phụ</a:t>
            </a:r>
            <a:r>
              <a:rPr lang="en-US" dirty="0" smtClean="0"/>
              <a:t> </a:t>
            </a:r>
            <a:r>
              <a:rPr lang="en-US" dirty="0" err="1" smtClean="0"/>
              <a:t>huynh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 smtClean="0"/>
          </a:p>
          <a:p>
            <a:pPr lvl="1"/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cộng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,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2" name="Title 3"/>
          <p:cNvGrpSpPr>
            <a:grpSpLocks noGrp="1"/>
          </p:cNvGrpSpPr>
          <p:nvPr/>
        </p:nvGrpSpPr>
        <p:grpSpPr>
          <a:xfrm>
            <a:off x="457200" y="274638"/>
            <a:ext cx="8229600" cy="1173162"/>
            <a:chOff x="0" y="2362199"/>
            <a:chExt cx="8229600" cy="1079691"/>
          </a:xfrm>
          <a:solidFill>
            <a:srgbClr val="92D050"/>
          </a:solidFill>
        </p:grpSpPr>
        <p:sp>
          <p:nvSpPr>
            <p:cNvPr id="5" name="Rounded Rectangle 4"/>
            <p:cNvSpPr/>
            <p:nvPr/>
          </p:nvSpPr>
          <p:spPr>
            <a:xfrm>
              <a:off x="0" y="2362199"/>
              <a:ext cx="8229600" cy="105193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0" y="2389958"/>
              <a:ext cx="8229600" cy="10519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b="1" kern="1200" dirty="0" err="1" smtClean="0">
                  <a:solidFill>
                    <a:schemeClr val="tx1"/>
                  </a:solidFill>
                </a:rPr>
                <a:t>Xây</a:t>
              </a:r>
              <a:r>
                <a:rPr lang="en-US" sz="29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900" b="1" kern="1200" dirty="0" err="1" smtClean="0">
                  <a:solidFill>
                    <a:schemeClr val="tx1"/>
                  </a:solidFill>
                </a:rPr>
                <a:t>dựng</a:t>
              </a:r>
              <a:r>
                <a:rPr lang="en-US" sz="29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900" b="1" kern="1200" dirty="0" err="1" smtClean="0">
                  <a:solidFill>
                    <a:schemeClr val="tx1"/>
                  </a:solidFill>
                </a:rPr>
                <a:t>năng</a:t>
              </a:r>
              <a:r>
                <a:rPr lang="en-US" sz="29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900" b="1" kern="1200" dirty="0" err="1" smtClean="0">
                  <a:solidFill>
                    <a:schemeClr val="tx1"/>
                  </a:solidFill>
                </a:rPr>
                <a:t>lực</a:t>
              </a:r>
              <a:r>
                <a:rPr lang="en-US" sz="29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900" b="1" kern="12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900" b="1" kern="1200" dirty="0" smtClean="0">
                  <a:solidFill>
                    <a:schemeClr val="tx1"/>
                  </a:solidFill>
                </a:rPr>
                <a:t> cha </a:t>
              </a:r>
              <a:r>
                <a:rPr lang="en-US" sz="2900" b="1" kern="1200" dirty="0" err="1" smtClean="0">
                  <a:solidFill>
                    <a:schemeClr val="tx1"/>
                  </a:solidFill>
                </a:rPr>
                <a:t>mẹ</a:t>
              </a:r>
              <a:r>
                <a:rPr lang="en-US" sz="29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900" b="1" kern="1200" dirty="0" err="1" smtClean="0">
                  <a:solidFill>
                    <a:schemeClr val="tx1"/>
                  </a:solidFill>
                </a:rPr>
                <a:t>như</a:t>
              </a:r>
              <a:r>
                <a:rPr lang="en-US" sz="29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900" b="1" kern="1200" dirty="0" err="1" smtClean="0">
                  <a:solidFill>
                    <a:schemeClr val="tx1"/>
                  </a:solidFill>
                </a:rPr>
                <a:t>thế</a:t>
              </a:r>
              <a:r>
                <a:rPr lang="en-US" sz="29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en-US" sz="2900" b="1" kern="1200" dirty="0" err="1" smtClean="0">
                  <a:solidFill>
                    <a:schemeClr val="tx1"/>
                  </a:solidFill>
                </a:rPr>
                <a:t>nào</a:t>
              </a:r>
              <a:r>
                <a:rPr lang="en-US" sz="2900" b="1" kern="1200" dirty="0" smtClean="0">
                  <a:solidFill>
                    <a:schemeClr val="tx1"/>
                  </a:solidFill>
                </a:rPr>
                <a:t>?</a:t>
              </a:r>
              <a:endParaRPr lang="en-US" sz="2900" b="1" kern="1200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8600" cy="609600"/>
          </a:xfrm>
          <a:ln cmpd="dbl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 err="1" smtClean="0"/>
              <a:t>Cách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tiếp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cận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chương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trình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914400"/>
          <a:ext cx="7620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CDC8E-9464-4F53-AC05-F479E17AA02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1134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Tại sao giáo dục cha mẹ lại quan trọng? </vt:lpstr>
      <vt:lpstr>Slide 4</vt:lpstr>
      <vt:lpstr> Xây dựng năng lực cho cha mẹ </vt:lpstr>
      <vt:lpstr>Slide 6</vt:lpstr>
      <vt:lpstr>Xây dựng năng lực cho cha mẹ như thế nào?</vt:lpstr>
      <vt:lpstr>Slide 8</vt:lpstr>
      <vt:lpstr>Cách tiếp cận chương trình </vt:lpstr>
      <vt:lpstr>Sơ đồ quản lý nhóm </vt:lpstr>
      <vt:lpstr>Slide 11</vt:lpstr>
      <vt:lpstr>Các mô hình can thiệp</vt:lpstr>
      <vt:lpstr>Đối tượng đích</vt:lpstr>
      <vt:lpstr>Như thê nào là Chương trình giáo dục cha mẹ  có hiệu quả</vt:lpstr>
      <vt:lpstr>Một số nguyên tắc đảm bảo tính hiệu quả của chương trình giáo dục cha mẹ</vt:lpstr>
    </vt:vector>
  </TitlesOfParts>
  <Company>Plan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VanTT</dc:creator>
  <cp:lastModifiedBy>Giagabyte H81M</cp:lastModifiedBy>
  <cp:revision>32</cp:revision>
  <dcterms:created xsi:type="dcterms:W3CDTF">2015-10-07T03:13:34Z</dcterms:created>
  <dcterms:modified xsi:type="dcterms:W3CDTF">2017-11-15T02:52:46Z</dcterms:modified>
</cp:coreProperties>
</file>